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11309350" cx="20104100"/>
  <p:notesSz cx="20104100" cy="11309350"/>
  <p:embeddedFontLst>
    <p:embeddedFont>
      <p:font typeface="Montserrat"/>
      <p:regular r:id="rId25"/>
      <p:bold r:id="rId26"/>
      <p:italic r:id="rId27"/>
      <p:boldItalic r:id="rId28"/>
    </p:embeddedFont>
    <p:embeddedFont>
      <p:font typeface="Montserrat Medium"/>
      <p:regular r:id="rId29"/>
      <p:bold r:id="rId30"/>
      <p:italic r:id="rId31"/>
      <p:boldItalic r:id="rId32"/>
    </p:embeddedFont>
    <p:embeddedFont>
      <p:font typeface="Montserrat Light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italic.fntdata"/><Relationship Id="rId30" Type="http://schemas.openxmlformats.org/officeDocument/2006/relationships/font" Target="fonts/MontserratMedium-bold.fntdata"/><Relationship Id="rId11" Type="http://schemas.openxmlformats.org/officeDocument/2006/relationships/slide" Target="slides/slide6.xml"/><Relationship Id="rId33" Type="http://schemas.openxmlformats.org/officeDocument/2006/relationships/font" Target="fonts/MontserratLight-regular.fntdata"/><Relationship Id="rId10" Type="http://schemas.openxmlformats.org/officeDocument/2006/relationships/slide" Target="slides/slide5.xml"/><Relationship Id="rId32" Type="http://schemas.openxmlformats.org/officeDocument/2006/relationships/font" Target="fonts/MontserratMedium-boldItalic.fntdata"/><Relationship Id="rId13" Type="http://schemas.openxmlformats.org/officeDocument/2006/relationships/slide" Target="slides/slide8.xml"/><Relationship Id="rId35" Type="http://schemas.openxmlformats.org/officeDocument/2006/relationships/font" Target="fonts/MontserratLight-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Light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MontserratLight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5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1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2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27b00c90d5_0_58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227b00c90d5_0_58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7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9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27b00c90d5_0_202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227b00c90d5_0_202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27b00c90d5_0_78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227b00c90d5_0_78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28c2e538f3_0_12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228c2e538f3_0_12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28c2e538f3_0_0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228c2e538f3_0_0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286c046f7b_0_0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2286c046f7b_0_0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27b00c90d5_0_101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227b00c90d5_0_101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27b00c90d5_0_22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g227b00c90d5_0_22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27b00c90d5_0_245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227b00c90d5_0_245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286c046f7b_0_16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2286c046f7b_0_16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27b00c90d5_0_282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227b00c90d5_0_282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2d642b1377_0_0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22d642b1377_0_0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27b00c90d5_0_34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227b00c90d5_0_34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2d642b1377_0_12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22d642b1377_0_12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obj">
  <p:cSld name="OBJECT">
    <p:bg>
      <p:bgPr>
        <a:solidFill>
          <a:schemeClr val="l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1779870" y="1761604"/>
            <a:ext cx="16544357" cy="4997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700">
                <a:solidFill>
                  <a:srgbClr val="D943C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17190153" y="9822433"/>
            <a:ext cx="1879600" cy="281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48" y="0"/>
            <a:ext cx="20092676" cy="1130855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/>
          <p:nvPr/>
        </p:nvSpPr>
        <p:spPr>
          <a:xfrm>
            <a:off x="18370436" y="9611518"/>
            <a:ext cx="687070" cy="650240"/>
          </a:xfrm>
          <a:custGeom>
            <a:rect b="b" l="l" r="r" t="t"/>
            <a:pathLst>
              <a:path extrusionOk="0" h="650240" w="687069">
                <a:moveTo>
                  <a:pt x="324980" y="0"/>
                </a:moveTo>
                <a:lnTo>
                  <a:pt x="276948" y="3530"/>
                </a:lnTo>
                <a:lnTo>
                  <a:pt x="231114" y="13766"/>
                </a:lnTo>
                <a:lnTo>
                  <a:pt x="187972" y="30213"/>
                </a:lnTo>
                <a:lnTo>
                  <a:pt x="148018" y="52362"/>
                </a:lnTo>
                <a:lnTo>
                  <a:pt x="111772" y="79717"/>
                </a:lnTo>
                <a:lnTo>
                  <a:pt x="79717" y="111772"/>
                </a:lnTo>
                <a:lnTo>
                  <a:pt x="52362" y="148031"/>
                </a:lnTo>
                <a:lnTo>
                  <a:pt x="30200" y="187972"/>
                </a:lnTo>
                <a:lnTo>
                  <a:pt x="13766" y="231127"/>
                </a:lnTo>
                <a:lnTo>
                  <a:pt x="3530" y="276961"/>
                </a:lnTo>
                <a:lnTo>
                  <a:pt x="0" y="324980"/>
                </a:lnTo>
                <a:lnTo>
                  <a:pt x="3530" y="372999"/>
                </a:lnTo>
                <a:lnTo>
                  <a:pt x="13766" y="418833"/>
                </a:lnTo>
                <a:lnTo>
                  <a:pt x="30200" y="461987"/>
                </a:lnTo>
                <a:lnTo>
                  <a:pt x="52362" y="501929"/>
                </a:lnTo>
                <a:lnTo>
                  <a:pt x="79717" y="538187"/>
                </a:lnTo>
                <a:lnTo>
                  <a:pt x="111772" y="570242"/>
                </a:lnTo>
                <a:lnTo>
                  <a:pt x="148018" y="597598"/>
                </a:lnTo>
                <a:lnTo>
                  <a:pt x="187972" y="619747"/>
                </a:lnTo>
                <a:lnTo>
                  <a:pt x="231114" y="636193"/>
                </a:lnTo>
                <a:lnTo>
                  <a:pt x="276948" y="646430"/>
                </a:lnTo>
                <a:lnTo>
                  <a:pt x="324980" y="649960"/>
                </a:lnTo>
                <a:lnTo>
                  <a:pt x="324980" y="0"/>
                </a:lnTo>
                <a:close/>
              </a:path>
              <a:path extrusionOk="0" h="650240" w="687069">
                <a:moveTo>
                  <a:pt x="686574" y="0"/>
                </a:moveTo>
                <a:lnTo>
                  <a:pt x="638543" y="3530"/>
                </a:lnTo>
                <a:lnTo>
                  <a:pt x="592709" y="13766"/>
                </a:lnTo>
                <a:lnTo>
                  <a:pt x="549567" y="30213"/>
                </a:lnTo>
                <a:lnTo>
                  <a:pt x="509612" y="52362"/>
                </a:lnTo>
                <a:lnTo>
                  <a:pt x="473367" y="79717"/>
                </a:lnTo>
                <a:lnTo>
                  <a:pt x="441299" y="111772"/>
                </a:lnTo>
                <a:lnTo>
                  <a:pt x="413943" y="148031"/>
                </a:lnTo>
                <a:lnTo>
                  <a:pt x="391795" y="187972"/>
                </a:lnTo>
                <a:lnTo>
                  <a:pt x="375348" y="231127"/>
                </a:lnTo>
                <a:lnTo>
                  <a:pt x="365112" y="276961"/>
                </a:lnTo>
                <a:lnTo>
                  <a:pt x="361594" y="324980"/>
                </a:lnTo>
                <a:lnTo>
                  <a:pt x="365112" y="372999"/>
                </a:lnTo>
                <a:lnTo>
                  <a:pt x="375348" y="418833"/>
                </a:lnTo>
                <a:lnTo>
                  <a:pt x="391795" y="461987"/>
                </a:lnTo>
                <a:lnTo>
                  <a:pt x="413943" y="501929"/>
                </a:lnTo>
                <a:lnTo>
                  <a:pt x="441299" y="538187"/>
                </a:lnTo>
                <a:lnTo>
                  <a:pt x="473367" y="570242"/>
                </a:lnTo>
                <a:lnTo>
                  <a:pt x="509612" y="597598"/>
                </a:lnTo>
                <a:lnTo>
                  <a:pt x="549567" y="619747"/>
                </a:lnTo>
                <a:lnTo>
                  <a:pt x="592709" y="636193"/>
                </a:lnTo>
                <a:lnTo>
                  <a:pt x="638543" y="646430"/>
                </a:lnTo>
                <a:lnTo>
                  <a:pt x="686574" y="649960"/>
                </a:lnTo>
                <a:lnTo>
                  <a:pt x="686574" y="0"/>
                </a:lnTo>
                <a:close/>
              </a:path>
            </a:pathLst>
          </a:custGeom>
          <a:solidFill>
            <a:srgbClr val="D943C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" name="Google Shape;21;p3"/>
          <p:cNvSpPr/>
          <p:nvPr/>
        </p:nvSpPr>
        <p:spPr>
          <a:xfrm>
            <a:off x="15957627" y="9777901"/>
            <a:ext cx="367665" cy="304165"/>
          </a:xfrm>
          <a:custGeom>
            <a:rect b="b" l="l" r="r" t="t"/>
            <a:pathLst>
              <a:path extrusionOk="0" h="304165" w="367665">
                <a:moveTo>
                  <a:pt x="277672" y="105460"/>
                </a:moveTo>
                <a:lnTo>
                  <a:pt x="258038" y="66992"/>
                </a:lnTo>
                <a:lnTo>
                  <a:pt x="227609" y="37871"/>
                </a:lnTo>
                <a:lnTo>
                  <a:pt x="188823" y="19545"/>
                </a:lnTo>
                <a:lnTo>
                  <a:pt x="144132" y="13436"/>
                </a:lnTo>
                <a:lnTo>
                  <a:pt x="124269" y="14605"/>
                </a:lnTo>
                <a:lnTo>
                  <a:pt x="70637" y="31978"/>
                </a:lnTo>
                <a:lnTo>
                  <a:pt x="29260" y="68008"/>
                </a:lnTo>
                <a:lnTo>
                  <a:pt x="4724" y="119049"/>
                </a:lnTo>
                <a:lnTo>
                  <a:pt x="0" y="158800"/>
                </a:lnTo>
                <a:lnTo>
                  <a:pt x="1181" y="179209"/>
                </a:lnTo>
                <a:lnTo>
                  <a:pt x="10642" y="216662"/>
                </a:lnTo>
                <a:lnTo>
                  <a:pt x="41325" y="263093"/>
                </a:lnTo>
                <a:lnTo>
                  <a:pt x="87528" y="293331"/>
                </a:lnTo>
                <a:lnTo>
                  <a:pt x="144132" y="303745"/>
                </a:lnTo>
                <a:lnTo>
                  <a:pt x="167373" y="302234"/>
                </a:lnTo>
                <a:lnTo>
                  <a:pt x="209207" y="290118"/>
                </a:lnTo>
                <a:lnTo>
                  <a:pt x="244284" y="266204"/>
                </a:lnTo>
                <a:lnTo>
                  <a:pt x="269214" y="232308"/>
                </a:lnTo>
                <a:lnTo>
                  <a:pt x="277672" y="211734"/>
                </a:lnTo>
                <a:lnTo>
                  <a:pt x="212128" y="211734"/>
                </a:lnTo>
                <a:lnTo>
                  <a:pt x="206743" y="221284"/>
                </a:lnTo>
                <a:lnTo>
                  <a:pt x="200367" y="229603"/>
                </a:lnTo>
                <a:lnTo>
                  <a:pt x="165557" y="250266"/>
                </a:lnTo>
                <a:lnTo>
                  <a:pt x="143725" y="252857"/>
                </a:lnTo>
                <a:lnTo>
                  <a:pt x="131648" y="252133"/>
                </a:lnTo>
                <a:lnTo>
                  <a:pt x="90411" y="234848"/>
                </a:lnTo>
                <a:lnTo>
                  <a:pt x="64693" y="197167"/>
                </a:lnTo>
                <a:lnTo>
                  <a:pt x="58623" y="158800"/>
                </a:lnTo>
                <a:lnTo>
                  <a:pt x="59296" y="145008"/>
                </a:lnTo>
                <a:lnTo>
                  <a:pt x="75349" y="99136"/>
                </a:lnTo>
                <a:lnTo>
                  <a:pt x="109562" y="71272"/>
                </a:lnTo>
                <a:lnTo>
                  <a:pt x="143725" y="64744"/>
                </a:lnTo>
                <a:lnTo>
                  <a:pt x="154990" y="65379"/>
                </a:lnTo>
                <a:lnTo>
                  <a:pt x="193001" y="80657"/>
                </a:lnTo>
                <a:lnTo>
                  <a:pt x="212128" y="105460"/>
                </a:lnTo>
                <a:lnTo>
                  <a:pt x="277672" y="105460"/>
                </a:lnTo>
                <a:close/>
              </a:path>
              <a:path extrusionOk="0" h="304165" w="367665">
                <a:moveTo>
                  <a:pt x="367334" y="0"/>
                </a:moveTo>
                <a:lnTo>
                  <a:pt x="310337" y="0"/>
                </a:lnTo>
                <a:lnTo>
                  <a:pt x="310337" y="301307"/>
                </a:lnTo>
                <a:lnTo>
                  <a:pt x="367334" y="301307"/>
                </a:lnTo>
                <a:lnTo>
                  <a:pt x="3673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55875" y="9849975"/>
            <a:ext cx="476859" cy="23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76022" y="9850383"/>
            <a:ext cx="214977" cy="22882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/>
          <p:nvPr/>
        </p:nvSpPr>
        <p:spPr>
          <a:xfrm>
            <a:off x="17120922" y="9759994"/>
            <a:ext cx="620395" cy="321945"/>
          </a:xfrm>
          <a:custGeom>
            <a:rect b="b" l="l" r="r" t="t"/>
            <a:pathLst>
              <a:path extrusionOk="0" h="321945" w="620394">
                <a:moveTo>
                  <a:pt x="277672" y="123367"/>
                </a:moveTo>
                <a:lnTo>
                  <a:pt x="258038" y="84899"/>
                </a:lnTo>
                <a:lnTo>
                  <a:pt x="227609" y="55778"/>
                </a:lnTo>
                <a:lnTo>
                  <a:pt x="188823" y="37452"/>
                </a:lnTo>
                <a:lnTo>
                  <a:pt x="144132" y="31343"/>
                </a:lnTo>
                <a:lnTo>
                  <a:pt x="124269" y="32512"/>
                </a:lnTo>
                <a:lnTo>
                  <a:pt x="70637" y="49885"/>
                </a:lnTo>
                <a:lnTo>
                  <a:pt x="29260" y="85915"/>
                </a:lnTo>
                <a:lnTo>
                  <a:pt x="4737" y="136956"/>
                </a:lnTo>
                <a:lnTo>
                  <a:pt x="0" y="176707"/>
                </a:lnTo>
                <a:lnTo>
                  <a:pt x="1181" y="197116"/>
                </a:lnTo>
                <a:lnTo>
                  <a:pt x="10642" y="234569"/>
                </a:lnTo>
                <a:lnTo>
                  <a:pt x="41325" y="281000"/>
                </a:lnTo>
                <a:lnTo>
                  <a:pt x="87528" y="311238"/>
                </a:lnTo>
                <a:lnTo>
                  <a:pt x="144132" y="321652"/>
                </a:lnTo>
                <a:lnTo>
                  <a:pt x="167373" y="320141"/>
                </a:lnTo>
                <a:lnTo>
                  <a:pt x="209207" y="308025"/>
                </a:lnTo>
                <a:lnTo>
                  <a:pt x="244284" y="284111"/>
                </a:lnTo>
                <a:lnTo>
                  <a:pt x="269214" y="250215"/>
                </a:lnTo>
                <a:lnTo>
                  <a:pt x="277672" y="229641"/>
                </a:lnTo>
                <a:lnTo>
                  <a:pt x="212128" y="229641"/>
                </a:lnTo>
                <a:lnTo>
                  <a:pt x="206743" y="239191"/>
                </a:lnTo>
                <a:lnTo>
                  <a:pt x="200380" y="247510"/>
                </a:lnTo>
                <a:lnTo>
                  <a:pt x="165557" y="268173"/>
                </a:lnTo>
                <a:lnTo>
                  <a:pt x="143725" y="270764"/>
                </a:lnTo>
                <a:lnTo>
                  <a:pt x="131648" y="270040"/>
                </a:lnTo>
                <a:lnTo>
                  <a:pt x="90411" y="252755"/>
                </a:lnTo>
                <a:lnTo>
                  <a:pt x="64693" y="215074"/>
                </a:lnTo>
                <a:lnTo>
                  <a:pt x="58623" y="176707"/>
                </a:lnTo>
                <a:lnTo>
                  <a:pt x="59296" y="162915"/>
                </a:lnTo>
                <a:lnTo>
                  <a:pt x="75349" y="117043"/>
                </a:lnTo>
                <a:lnTo>
                  <a:pt x="109562" y="89179"/>
                </a:lnTo>
                <a:lnTo>
                  <a:pt x="143725" y="82651"/>
                </a:lnTo>
                <a:lnTo>
                  <a:pt x="154990" y="83286"/>
                </a:lnTo>
                <a:lnTo>
                  <a:pt x="193001" y="98564"/>
                </a:lnTo>
                <a:lnTo>
                  <a:pt x="212128" y="123367"/>
                </a:lnTo>
                <a:lnTo>
                  <a:pt x="277672" y="123367"/>
                </a:lnTo>
                <a:close/>
              </a:path>
              <a:path extrusionOk="0" h="321945" w="620394">
                <a:moveTo>
                  <a:pt x="366763" y="93649"/>
                </a:moveTo>
                <a:lnTo>
                  <a:pt x="309753" y="93649"/>
                </a:lnTo>
                <a:lnTo>
                  <a:pt x="309753" y="319214"/>
                </a:lnTo>
                <a:lnTo>
                  <a:pt x="366763" y="319214"/>
                </a:lnTo>
                <a:lnTo>
                  <a:pt x="366763" y="93649"/>
                </a:lnTo>
                <a:close/>
              </a:path>
              <a:path extrusionOk="0" h="321945" w="620394">
                <a:moveTo>
                  <a:pt x="373684" y="33388"/>
                </a:moveTo>
                <a:lnTo>
                  <a:pt x="345884" y="596"/>
                </a:lnTo>
                <a:lnTo>
                  <a:pt x="338670" y="0"/>
                </a:lnTo>
                <a:lnTo>
                  <a:pt x="331457" y="596"/>
                </a:lnTo>
                <a:lnTo>
                  <a:pt x="303657" y="33388"/>
                </a:lnTo>
                <a:lnTo>
                  <a:pt x="304279" y="40220"/>
                </a:lnTo>
                <a:lnTo>
                  <a:pt x="338670" y="66776"/>
                </a:lnTo>
                <a:lnTo>
                  <a:pt x="345884" y="66179"/>
                </a:lnTo>
                <a:lnTo>
                  <a:pt x="373684" y="33388"/>
                </a:lnTo>
                <a:close/>
              </a:path>
              <a:path extrusionOk="0" h="321945" w="620394">
                <a:moveTo>
                  <a:pt x="525767" y="93649"/>
                </a:moveTo>
                <a:lnTo>
                  <a:pt x="475272" y="93649"/>
                </a:lnTo>
                <a:lnTo>
                  <a:pt x="475272" y="37871"/>
                </a:lnTo>
                <a:lnTo>
                  <a:pt x="417868" y="37871"/>
                </a:lnTo>
                <a:lnTo>
                  <a:pt x="417868" y="93649"/>
                </a:lnTo>
                <a:lnTo>
                  <a:pt x="390994" y="93649"/>
                </a:lnTo>
                <a:lnTo>
                  <a:pt x="390994" y="140474"/>
                </a:lnTo>
                <a:lnTo>
                  <a:pt x="417868" y="140474"/>
                </a:lnTo>
                <a:lnTo>
                  <a:pt x="417868" y="249174"/>
                </a:lnTo>
                <a:lnTo>
                  <a:pt x="422363" y="279819"/>
                </a:lnTo>
                <a:lnTo>
                  <a:pt x="435876" y="301713"/>
                </a:lnTo>
                <a:lnTo>
                  <a:pt x="458406" y="314845"/>
                </a:lnTo>
                <a:lnTo>
                  <a:pt x="489940" y="319214"/>
                </a:lnTo>
                <a:lnTo>
                  <a:pt x="525767" y="319214"/>
                </a:lnTo>
                <a:lnTo>
                  <a:pt x="525767" y="271170"/>
                </a:lnTo>
                <a:lnTo>
                  <a:pt x="490601" y="271170"/>
                </a:lnTo>
                <a:lnTo>
                  <a:pt x="484441" y="269481"/>
                </a:lnTo>
                <a:lnTo>
                  <a:pt x="477113" y="262686"/>
                </a:lnTo>
                <a:lnTo>
                  <a:pt x="475272" y="257187"/>
                </a:lnTo>
                <a:lnTo>
                  <a:pt x="475272" y="140474"/>
                </a:lnTo>
                <a:lnTo>
                  <a:pt x="525767" y="140474"/>
                </a:lnTo>
                <a:lnTo>
                  <a:pt x="525767" y="93649"/>
                </a:lnTo>
                <a:close/>
              </a:path>
              <a:path extrusionOk="0" h="321945" w="620394">
                <a:moveTo>
                  <a:pt x="612902" y="93649"/>
                </a:moveTo>
                <a:lnTo>
                  <a:pt x="555891" y="93649"/>
                </a:lnTo>
                <a:lnTo>
                  <a:pt x="555891" y="319214"/>
                </a:lnTo>
                <a:lnTo>
                  <a:pt x="612902" y="319214"/>
                </a:lnTo>
                <a:lnTo>
                  <a:pt x="612902" y="93649"/>
                </a:lnTo>
                <a:close/>
              </a:path>
              <a:path extrusionOk="0" h="321945" w="620394">
                <a:moveTo>
                  <a:pt x="619810" y="33388"/>
                </a:moveTo>
                <a:lnTo>
                  <a:pt x="592010" y="596"/>
                </a:lnTo>
                <a:lnTo>
                  <a:pt x="584796" y="0"/>
                </a:lnTo>
                <a:lnTo>
                  <a:pt x="577583" y="596"/>
                </a:lnTo>
                <a:lnTo>
                  <a:pt x="549783" y="33388"/>
                </a:lnTo>
                <a:lnTo>
                  <a:pt x="550405" y="40220"/>
                </a:lnTo>
                <a:lnTo>
                  <a:pt x="584796" y="66776"/>
                </a:lnTo>
                <a:lnTo>
                  <a:pt x="592010" y="66179"/>
                </a:lnTo>
                <a:lnTo>
                  <a:pt x="619810" y="333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762853" y="9849968"/>
            <a:ext cx="428041" cy="23290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/>
          <p:nvPr>
            <p:ph type="ctrTitle"/>
          </p:nvPr>
        </p:nvSpPr>
        <p:spPr>
          <a:xfrm>
            <a:off x="2081477" y="3423824"/>
            <a:ext cx="15941145" cy="32721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" type="subTitle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>
            <a:off x="17190153" y="9822433"/>
            <a:ext cx="1879600" cy="281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type="title"/>
          </p:nvPr>
        </p:nvSpPr>
        <p:spPr>
          <a:xfrm>
            <a:off x="1779870" y="1761604"/>
            <a:ext cx="16544357" cy="4997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700">
                <a:solidFill>
                  <a:srgbClr val="D943C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1779870" y="1761604"/>
            <a:ext cx="16544357" cy="4997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700">
                <a:solidFill>
                  <a:srgbClr val="D943C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17190153" y="9822433"/>
            <a:ext cx="1879600" cy="281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/>
          <p:nvPr>
            <p:ph idx="11" type="ftr"/>
          </p:nvPr>
        </p:nvSpPr>
        <p:spPr>
          <a:xfrm>
            <a:off x="17190153" y="9822433"/>
            <a:ext cx="1879600" cy="281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1779870" y="1761604"/>
            <a:ext cx="16544357" cy="4997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700">
                <a:solidFill>
                  <a:srgbClr val="D943C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17190153" y="9822433"/>
            <a:ext cx="1879600" cy="281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083280" y="0"/>
            <a:ext cx="4015584" cy="113085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>
            <a:off x="18216384" y="1047095"/>
            <a:ext cx="840740" cy="796290"/>
          </a:xfrm>
          <a:custGeom>
            <a:rect b="b" l="l" r="r" t="t"/>
            <a:pathLst>
              <a:path extrusionOk="0" h="796289" w="840740">
                <a:moveTo>
                  <a:pt x="397891" y="0"/>
                </a:moveTo>
                <a:lnTo>
                  <a:pt x="351485" y="2679"/>
                </a:lnTo>
                <a:lnTo>
                  <a:pt x="306654" y="10502"/>
                </a:lnTo>
                <a:lnTo>
                  <a:pt x="263702" y="23190"/>
                </a:lnTo>
                <a:lnTo>
                  <a:pt x="222910" y="40436"/>
                </a:lnTo>
                <a:lnTo>
                  <a:pt x="184581" y="61950"/>
                </a:lnTo>
                <a:lnTo>
                  <a:pt x="149034" y="87414"/>
                </a:lnTo>
                <a:lnTo>
                  <a:pt x="116535" y="116535"/>
                </a:lnTo>
                <a:lnTo>
                  <a:pt x="87414" y="149034"/>
                </a:lnTo>
                <a:lnTo>
                  <a:pt x="61950" y="184581"/>
                </a:lnTo>
                <a:lnTo>
                  <a:pt x="40436" y="222910"/>
                </a:lnTo>
                <a:lnTo>
                  <a:pt x="23190" y="263702"/>
                </a:lnTo>
                <a:lnTo>
                  <a:pt x="10502" y="306654"/>
                </a:lnTo>
                <a:lnTo>
                  <a:pt x="2679" y="351485"/>
                </a:lnTo>
                <a:lnTo>
                  <a:pt x="0" y="397891"/>
                </a:lnTo>
                <a:lnTo>
                  <a:pt x="2679" y="444296"/>
                </a:lnTo>
                <a:lnTo>
                  <a:pt x="10502" y="489127"/>
                </a:lnTo>
                <a:lnTo>
                  <a:pt x="23190" y="532091"/>
                </a:lnTo>
                <a:lnTo>
                  <a:pt x="40436" y="572871"/>
                </a:lnTo>
                <a:lnTo>
                  <a:pt x="61950" y="611200"/>
                </a:lnTo>
                <a:lnTo>
                  <a:pt x="87414" y="646760"/>
                </a:lnTo>
                <a:lnTo>
                  <a:pt x="116535" y="679246"/>
                </a:lnTo>
                <a:lnTo>
                  <a:pt x="149034" y="708367"/>
                </a:lnTo>
                <a:lnTo>
                  <a:pt x="184581" y="733844"/>
                </a:lnTo>
                <a:lnTo>
                  <a:pt x="222910" y="755345"/>
                </a:lnTo>
                <a:lnTo>
                  <a:pt x="263702" y="772591"/>
                </a:lnTo>
                <a:lnTo>
                  <a:pt x="306654" y="785279"/>
                </a:lnTo>
                <a:lnTo>
                  <a:pt x="351485" y="793115"/>
                </a:lnTo>
                <a:lnTo>
                  <a:pt x="397891" y="795782"/>
                </a:lnTo>
                <a:lnTo>
                  <a:pt x="397891" y="0"/>
                </a:lnTo>
                <a:close/>
              </a:path>
              <a:path extrusionOk="0" h="796289" w="840740">
                <a:moveTo>
                  <a:pt x="840625" y="0"/>
                </a:moveTo>
                <a:lnTo>
                  <a:pt x="794219" y="2679"/>
                </a:lnTo>
                <a:lnTo>
                  <a:pt x="749388" y="10502"/>
                </a:lnTo>
                <a:lnTo>
                  <a:pt x="706424" y="23190"/>
                </a:lnTo>
                <a:lnTo>
                  <a:pt x="665632" y="40436"/>
                </a:lnTo>
                <a:lnTo>
                  <a:pt x="627316" y="61950"/>
                </a:lnTo>
                <a:lnTo>
                  <a:pt x="591756" y="87414"/>
                </a:lnTo>
                <a:lnTo>
                  <a:pt x="559269" y="116535"/>
                </a:lnTo>
                <a:lnTo>
                  <a:pt x="530136" y="149034"/>
                </a:lnTo>
                <a:lnTo>
                  <a:pt x="504672" y="184581"/>
                </a:lnTo>
                <a:lnTo>
                  <a:pt x="483171" y="222910"/>
                </a:lnTo>
                <a:lnTo>
                  <a:pt x="465924" y="263702"/>
                </a:lnTo>
                <a:lnTo>
                  <a:pt x="453237" y="306654"/>
                </a:lnTo>
                <a:lnTo>
                  <a:pt x="445401" y="351485"/>
                </a:lnTo>
                <a:lnTo>
                  <a:pt x="442722" y="397891"/>
                </a:lnTo>
                <a:lnTo>
                  <a:pt x="445401" y="444296"/>
                </a:lnTo>
                <a:lnTo>
                  <a:pt x="453237" y="489127"/>
                </a:lnTo>
                <a:lnTo>
                  <a:pt x="465924" y="532091"/>
                </a:lnTo>
                <a:lnTo>
                  <a:pt x="483171" y="572871"/>
                </a:lnTo>
                <a:lnTo>
                  <a:pt x="504672" y="611200"/>
                </a:lnTo>
                <a:lnTo>
                  <a:pt x="530136" y="646760"/>
                </a:lnTo>
                <a:lnTo>
                  <a:pt x="559269" y="679246"/>
                </a:lnTo>
                <a:lnTo>
                  <a:pt x="591756" y="708367"/>
                </a:lnTo>
                <a:lnTo>
                  <a:pt x="627316" y="733844"/>
                </a:lnTo>
                <a:lnTo>
                  <a:pt x="665632" y="755345"/>
                </a:lnTo>
                <a:lnTo>
                  <a:pt x="706424" y="772591"/>
                </a:lnTo>
                <a:lnTo>
                  <a:pt x="749388" y="785279"/>
                </a:lnTo>
                <a:lnTo>
                  <a:pt x="794219" y="793115"/>
                </a:lnTo>
                <a:lnTo>
                  <a:pt x="840625" y="795782"/>
                </a:lnTo>
                <a:lnTo>
                  <a:pt x="840625" y="0"/>
                </a:lnTo>
                <a:close/>
              </a:path>
            </a:pathLst>
          </a:custGeom>
          <a:solidFill>
            <a:srgbClr val="D943C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1779870" y="1761604"/>
            <a:ext cx="16544357" cy="4997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700" u="none" cap="none" strike="noStrike">
                <a:solidFill>
                  <a:srgbClr val="D943C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1779870" y="1761604"/>
            <a:ext cx="16544357" cy="4997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700" u="none" cap="none" strike="noStrike">
                <a:solidFill>
                  <a:srgbClr val="D943C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17190153" y="9822433"/>
            <a:ext cx="1879600" cy="281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5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" name="Google Shape;11;p1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hyperlink" Target="https://poland.cleancitiescampaign.org/" TargetMode="External"/><Relationship Id="rId8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hyperlink" Target="https://www.pkeom.pl/uploads/Aktualnosci_2021/Briefing_TE_CCC_Wplyw_LEZ_UVAR_handel_detaliczny_miasta_PL_122021.pdf" TargetMode="External"/><Relationship Id="rId6" Type="http://schemas.openxmlformats.org/officeDocument/2006/relationships/image" Target="../media/image13.png"/><Relationship Id="rId7" Type="http://schemas.openxmlformats.org/officeDocument/2006/relationships/hyperlink" Target="https://cleancitiescampaign.org/pl/5-szybkich-i-sprawiedliwych-spolecznie-rozwiazan-dla-czystego-transportu-miejskiego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9.jpg"/><Relationship Id="rId5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hyperlink" Target="https://www.pkeom.pl/uploads/Aktualnosci_2021/Briefing_TE_CCC_Wplyw_LEZ_UVAR_handel_detaliczny_miasta_PL_122021.pdf" TargetMode="External"/><Relationship Id="rId5" Type="http://schemas.openxmlformats.org/officeDocument/2006/relationships/image" Target="../media/image10.png"/><Relationship Id="rId6" Type="http://schemas.openxmlformats.org/officeDocument/2006/relationships/hyperlink" Target="https://www.pkeom.pl/uploads/Aktualnosci_2021/Briefing_TE_CCC_Wplyw_LEZ_UVAR_handel_detaliczny_miasta_PL_122021.pdf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pkeom.pl/uploads/Aktualnosci_2021/Briefing_TE_CCC_Wplyw_LEZ_UVAR_handel_detaliczny_miasta_PL_122021.pdf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poland.cleancitiescampaign.org/petitions/lokalny-biznes-popiera-strefe-czystego-transportu-w-warszawie/" TargetMode="External"/><Relationship Id="rId4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hyperlink" Target="mailto:nina.bak@cleancitiescampaign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2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7"/>
          <p:cNvGrpSpPr/>
          <p:nvPr/>
        </p:nvGrpSpPr>
        <p:grpSpPr>
          <a:xfrm>
            <a:off x="10470" y="8512829"/>
            <a:ext cx="20093630" cy="2795726"/>
            <a:chOff x="10470" y="8512829"/>
            <a:chExt cx="20093630" cy="2795726"/>
          </a:xfrm>
        </p:grpSpPr>
        <p:pic>
          <p:nvPicPr>
            <p:cNvPr id="53" name="Google Shape;53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470" y="8512829"/>
              <a:ext cx="20093630" cy="27957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Google Shape;54;p7"/>
            <p:cNvSpPr/>
            <p:nvPr/>
          </p:nvSpPr>
          <p:spPr>
            <a:xfrm>
              <a:off x="18370438" y="9611518"/>
              <a:ext cx="687070" cy="650240"/>
            </a:xfrm>
            <a:custGeom>
              <a:rect b="b" l="l" r="r" t="t"/>
              <a:pathLst>
                <a:path extrusionOk="0" h="650240" w="687069">
                  <a:moveTo>
                    <a:pt x="324980" y="0"/>
                  </a:moveTo>
                  <a:lnTo>
                    <a:pt x="276948" y="3530"/>
                  </a:lnTo>
                  <a:lnTo>
                    <a:pt x="231114" y="13766"/>
                  </a:lnTo>
                  <a:lnTo>
                    <a:pt x="187972" y="30213"/>
                  </a:lnTo>
                  <a:lnTo>
                    <a:pt x="148018" y="52362"/>
                  </a:lnTo>
                  <a:lnTo>
                    <a:pt x="111772" y="79717"/>
                  </a:lnTo>
                  <a:lnTo>
                    <a:pt x="79717" y="111772"/>
                  </a:lnTo>
                  <a:lnTo>
                    <a:pt x="52362" y="148031"/>
                  </a:lnTo>
                  <a:lnTo>
                    <a:pt x="30200" y="187972"/>
                  </a:lnTo>
                  <a:lnTo>
                    <a:pt x="13766" y="231127"/>
                  </a:lnTo>
                  <a:lnTo>
                    <a:pt x="3530" y="276961"/>
                  </a:lnTo>
                  <a:lnTo>
                    <a:pt x="0" y="324980"/>
                  </a:lnTo>
                  <a:lnTo>
                    <a:pt x="3530" y="372999"/>
                  </a:lnTo>
                  <a:lnTo>
                    <a:pt x="13766" y="418833"/>
                  </a:lnTo>
                  <a:lnTo>
                    <a:pt x="30200" y="461987"/>
                  </a:lnTo>
                  <a:lnTo>
                    <a:pt x="52362" y="501929"/>
                  </a:lnTo>
                  <a:lnTo>
                    <a:pt x="79717" y="538187"/>
                  </a:lnTo>
                  <a:lnTo>
                    <a:pt x="111772" y="570242"/>
                  </a:lnTo>
                  <a:lnTo>
                    <a:pt x="148018" y="597598"/>
                  </a:lnTo>
                  <a:lnTo>
                    <a:pt x="187972" y="619747"/>
                  </a:lnTo>
                  <a:lnTo>
                    <a:pt x="231114" y="636193"/>
                  </a:lnTo>
                  <a:lnTo>
                    <a:pt x="276948" y="646430"/>
                  </a:lnTo>
                  <a:lnTo>
                    <a:pt x="324980" y="649960"/>
                  </a:lnTo>
                  <a:lnTo>
                    <a:pt x="324980" y="0"/>
                  </a:lnTo>
                  <a:close/>
                </a:path>
                <a:path extrusionOk="0" h="650240" w="687069">
                  <a:moveTo>
                    <a:pt x="686574" y="0"/>
                  </a:moveTo>
                  <a:lnTo>
                    <a:pt x="638543" y="3530"/>
                  </a:lnTo>
                  <a:lnTo>
                    <a:pt x="592709" y="13766"/>
                  </a:lnTo>
                  <a:lnTo>
                    <a:pt x="549567" y="30213"/>
                  </a:lnTo>
                  <a:lnTo>
                    <a:pt x="509612" y="52362"/>
                  </a:lnTo>
                  <a:lnTo>
                    <a:pt x="473367" y="79717"/>
                  </a:lnTo>
                  <a:lnTo>
                    <a:pt x="441299" y="111772"/>
                  </a:lnTo>
                  <a:lnTo>
                    <a:pt x="413943" y="148031"/>
                  </a:lnTo>
                  <a:lnTo>
                    <a:pt x="391795" y="187972"/>
                  </a:lnTo>
                  <a:lnTo>
                    <a:pt x="375348" y="231127"/>
                  </a:lnTo>
                  <a:lnTo>
                    <a:pt x="365112" y="276961"/>
                  </a:lnTo>
                  <a:lnTo>
                    <a:pt x="361594" y="324980"/>
                  </a:lnTo>
                  <a:lnTo>
                    <a:pt x="365112" y="372999"/>
                  </a:lnTo>
                  <a:lnTo>
                    <a:pt x="375348" y="418833"/>
                  </a:lnTo>
                  <a:lnTo>
                    <a:pt x="391795" y="461987"/>
                  </a:lnTo>
                  <a:lnTo>
                    <a:pt x="413943" y="501929"/>
                  </a:lnTo>
                  <a:lnTo>
                    <a:pt x="441299" y="538187"/>
                  </a:lnTo>
                  <a:lnTo>
                    <a:pt x="473367" y="570242"/>
                  </a:lnTo>
                  <a:lnTo>
                    <a:pt x="509612" y="597598"/>
                  </a:lnTo>
                  <a:lnTo>
                    <a:pt x="549567" y="619747"/>
                  </a:lnTo>
                  <a:lnTo>
                    <a:pt x="592709" y="636193"/>
                  </a:lnTo>
                  <a:lnTo>
                    <a:pt x="638543" y="646430"/>
                  </a:lnTo>
                  <a:lnTo>
                    <a:pt x="686574" y="649960"/>
                  </a:lnTo>
                  <a:lnTo>
                    <a:pt x="686574" y="0"/>
                  </a:lnTo>
                  <a:close/>
                </a:path>
              </a:pathLst>
            </a:custGeom>
            <a:solidFill>
              <a:srgbClr val="D943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5" name="Google Shape;55;p7"/>
            <p:cNvSpPr/>
            <p:nvPr/>
          </p:nvSpPr>
          <p:spPr>
            <a:xfrm>
              <a:off x="15957627" y="9777901"/>
              <a:ext cx="367665" cy="304165"/>
            </a:xfrm>
            <a:custGeom>
              <a:rect b="b" l="l" r="r" t="t"/>
              <a:pathLst>
                <a:path extrusionOk="0" h="304165" w="367665">
                  <a:moveTo>
                    <a:pt x="277672" y="105460"/>
                  </a:moveTo>
                  <a:lnTo>
                    <a:pt x="258038" y="66992"/>
                  </a:lnTo>
                  <a:lnTo>
                    <a:pt x="227609" y="37871"/>
                  </a:lnTo>
                  <a:lnTo>
                    <a:pt x="188823" y="19545"/>
                  </a:lnTo>
                  <a:lnTo>
                    <a:pt x="144132" y="13436"/>
                  </a:lnTo>
                  <a:lnTo>
                    <a:pt x="124269" y="14605"/>
                  </a:lnTo>
                  <a:lnTo>
                    <a:pt x="70637" y="31978"/>
                  </a:lnTo>
                  <a:lnTo>
                    <a:pt x="29260" y="68008"/>
                  </a:lnTo>
                  <a:lnTo>
                    <a:pt x="4724" y="119049"/>
                  </a:lnTo>
                  <a:lnTo>
                    <a:pt x="0" y="158800"/>
                  </a:lnTo>
                  <a:lnTo>
                    <a:pt x="1181" y="179209"/>
                  </a:lnTo>
                  <a:lnTo>
                    <a:pt x="10642" y="216662"/>
                  </a:lnTo>
                  <a:lnTo>
                    <a:pt x="41325" y="263093"/>
                  </a:lnTo>
                  <a:lnTo>
                    <a:pt x="87528" y="293331"/>
                  </a:lnTo>
                  <a:lnTo>
                    <a:pt x="144132" y="303745"/>
                  </a:lnTo>
                  <a:lnTo>
                    <a:pt x="167373" y="302234"/>
                  </a:lnTo>
                  <a:lnTo>
                    <a:pt x="209207" y="290118"/>
                  </a:lnTo>
                  <a:lnTo>
                    <a:pt x="244284" y="266204"/>
                  </a:lnTo>
                  <a:lnTo>
                    <a:pt x="269214" y="232308"/>
                  </a:lnTo>
                  <a:lnTo>
                    <a:pt x="277672" y="211734"/>
                  </a:lnTo>
                  <a:lnTo>
                    <a:pt x="212128" y="211734"/>
                  </a:lnTo>
                  <a:lnTo>
                    <a:pt x="206743" y="221284"/>
                  </a:lnTo>
                  <a:lnTo>
                    <a:pt x="200367" y="229603"/>
                  </a:lnTo>
                  <a:lnTo>
                    <a:pt x="165557" y="250266"/>
                  </a:lnTo>
                  <a:lnTo>
                    <a:pt x="143725" y="252857"/>
                  </a:lnTo>
                  <a:lnTo>
                    <a:pt x="131648" y="252133"/>
                  </a:lnTo>
                  <a:lnTo>
                    <a:pt x="90411" y="234848"/>
                  </a:lnTo>
                  <a:lnTo>
                    <a:pt x="64693" y="197167"/>
                  </a:lnTo>
                  <a:lnTo>
                    <a:pt x="58623" y="158800"/>
                  </a:lnTo>
                  <a:lnTo>
                    <a:pt x="59296" y="145008"/>
                  </a:lnTo>
                  <a:lnTo>
                    <a:pt x="75349" y="99136"/>
                  </a:lnTo>
                  <a:lnTo>
                    <a:pt x="109562" y="71272"/>
                  </a:lnTo>
                  <a:lnTo>
                    <a:pt x="143725" y="64744"/>
                  </a:lnTo>
                  <a:lnTo>
                    <a:pt x="154990" y="65379"/>
                  </a:lnTo>
                  <a:lnTo>
                    <a:pt x="193001" y="80657"/>
                  </a:lnTo>
                  <a:lnTo>
                    <a:pt x="212128" y="105460"/>
                  </a:lnTo>
                  <a:lnTo>
                    <a:pt x="277672" y="105460"/>
                  </a:lnTo>
                  <a:close/>
                </a:path>
                <a:path extrusionOk="0" h="304165" w="367665">
                  <a:moveTo>
                    <a:pt x="367334" y="0"/>
                  </a:moveTo>
                  <a:lnTo>
                    <a:pt x="310337" y="0"/>
                  </a:lnTo>
                  <a:lnTo>
                    <a:pt x="310337" y="301307"/>
                  </a:lnTo>
                  <a:lnTo>
                    <a:pt x="367334" y="301307"/>
                  </a:lnTo>
                  <a:lnTo>
                    <a:pt x="3673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6" name="Google Shape;56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355877" y="9849975"/>
              <a:ext cx="476859" cy="2328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6876022" y="9850383"/>
              <a:ext cx="214977" cy="2288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Google Shape;58;p7"/>
            <p:cNvSpPr/>
            <p:nvPr/>
          </p:nvSpPr>
          <p:spPr>
            <a:xfrm>
              <a:off x="17120920" y="9759994"/>
              <a:ext cx="620395" cy="321945"/>
            </a:xfrm>
            <a:custGeom>
              <a:rect b="b" l="l" r="r" t="t"/>
              <a:pathLst>
                <a:path extrusionOk="0" h="321945" w="620394">
                  <a:moveTo>
                    <a:pt x="277672" y="123367"/>
                  </a:moveTo>
                  <a:lnTo>
                    <a:pt x="258038" y="84899"/>
                  </a:lnTo>
                  <a:lnTo>
                    <a:pt x="227609" y="55778"/>
                  </a:lnTo>
                  <a:lnTo>
                    <a:pt x="188823" y="37452"/>
                  </a:lnTo>
                  <a:lnTo>
                    <a:pt x="144132" y="31343"/>
                  </a:lnTo>
                  <a:lnTo>
                    <a:pt x="124269" y="32512"/>
                  </a:lnTo>
                  <a:lnTo>
                    <a:pt x="70637" y="49885"/>
                  </a:lnTo>
                  <a:lnTo>
                    <a:pt x="29260" y="85915"/>
                  </a:lnTo>
                  <a:lnTo>
                    <a:pt x="4737" y="136956"/>
                  </a:lnTo>
                  <a:lnTo>
                    <a:pt x="0" y="176707"/>
                  </a:lnTo>
                  <a:lnTo>
                    <a:pt x="1181" y="197116"/>
                  </a:lnTo>
                  <a:lnTo>
                    <a:pt x="10642" y="234569"/>
                  </a:lnTo>
                  <a:lnTo>
                    <a:pt x="41325" y="281000"/>
                  </a:lnTo>
                  <a:lnTo>
                    <a:pt x="87528" y="311238"/>
                  </a:lnTo>
                  <a:lnTo>
                    <a:pt x="144132" y="321652"/>
                  </a:lnTo>
                  <a:lnTo>
                    <a:pt x="167373" y="320141"/>
                  </a:lnTo>
                  <a:lnTo>
                    <a:pt x="209207" y="308025"/>
                  </a:lnTo>
                  <a:lnTo>
                    <a:pt x="244284" y="284111"/>
                  </a:lnTo>
                  <a:lnTo>
                    <a:pt x="269214" y="250215"/>
                  </a:lnTo>
                  <a:lnTo>
                    <a:pt x="277672" y="229641"/>
                  </a:lnTo>
                  <a:lnTo>
                    <a:pt x="212128" y="229641"/>
                  </a:lnTo>
                  <a:lnTo>
                    <a:pt x="206743" y="239191"/>
                  </a:lnTo>
                  <a:lnTo>
                    <a:pt x="200380" y="247510"/>
                  </a:lnTo>
                  <a:lnTo>
                    <a:pt x="165557" y="268173"/>
                  </a:lnTo>
                  <a:lnTo>
                    <a:pt x="143725" y="270764"/>
                  </a:lnTo>
                  <a:lnTo>
                    <a:pt x="131648" y="270040"/>
                  </a:lnTo>
                  <a:lnTo>
                    <a:pt x="90411" y="252755"/>
                  </a:lnTo>
                  <a:lnTo>
                    <a:pt x="64693" y="215074"/>
                  </a:lnTo>
                  <a:lnTo>
                    <a:pt x="58623" y="176707"/>
                  </a:lnTo>
                  <a:lnTo>
                    <a:pt x="59296" y="162915"/>
                  </a:lnTo>
                  <a:lnTo>
                    <a:pt x="75349" y="117043"/>
                  </a:lnTo>
                  <a:lnTo>
                    <a:pt x="109562" y="89179"/>
                  </a:lnTo>
                  <a:lnTo>
                    <a:pt x="143725" y="82651"/>
                  </a:lnTo>
                  <a:lnTo>
                    <a:pt x="154990" y="83286"/>
                  </a:lnTo>
                  <a:lnTo>
                    <a:pt x="193001" y="98564"/>
                  </a:lnTo>
                  <a:lnTo>
                    <a:pt x="212128" y="123367"/>
                  </a:lnTo>
                  <a:lnTo>
                    <a:pt x="277672" y="123367"/>
                  </a:lnTo>
                  <a:close/>
                </a:path>
                <a:path extrusionOk="0" h="321945" w="620394">
                  <a:moveTo>
                    <a:pt x="366763" y="93649"/>
                  </a:moveTo>
                  <a:lnTo>
                    <a:pt x="309753" y="93649"/>
                  </a:lnTo>
                  <a:lnTo>
                    <a:pt x="309753" y="319214"/>
                  </a:lnTo>
                  <a:lnTo>
                    <a:pt x="366763" y="319214"/>
                  </a:lnTo>
                  <a:lnTo>
                    <a:pt x="366763" y="93649"/>
                  </a:lnTo>
                  <a:close/>
                </a:path>
                <a:path extrusionOk="0" h="321945" w="620394">
                  <a:moveTo>
                    <a:pt x="373684" y="33388"/>
                  </a:moveTo>
                  <a:lnTo>
                    <a:pt x="345884" y="596"/>
                  </a:lnTo>
                  <a:lnTo>
                    <a:pt x="338670" y="0"/>
                  </a:lnTo>
                  <a:lnTo>
                    <a:pt x="331457" y="596"/>
                  </a:lnTo>
                  <a:lnTo>
                    <a:pt x="303657" y="33388"/>
                  </a:lnTo>
                  <a:lnTo>
                    <a:pt x="304279" y="40220"/>
                  </a:lnTo>
                  <a:lnTo>
                    <a:pt x="338670" y="66776"/>
                  </a:lnTo>
                  <a:lnTo>
                    <a:pt x="345884" y="66179"/>
                  </a:lnTo>
                  <a:lnTo>
                    <a:pt x="373684" y="33388"/>
                  </a:lnTo>
                  <a:close/>
                </a:path>
                <a:path extrusionOk="0" h="321945" w="620394">
                  <a:moveTo>
                    <a:pt x="525767" y="93649"/>
                  </a:moveTo>
                  <a:lnTo>
                    <a:pt x="475272" y="93649"/>
                  </a:lnTo>
                  <a:lnTo>
                    <a:pt x="475272" y="37871"/>
                  </a:lnTo>
                  <a:lnTo>
                    <a:pt x="417868" y="37871"/>
                  </a:lnTo>
                  <a:lnTo>
                    <a:pt x="417868" y="93649"/>
                  </a:lnTo>
                  <a:lnTo>
                    <a:pt x="390994" y="93649"/>
                  </a:lnTo>
                  <a:lnTo>
                    <a:pt x="390994" y="140474"/>
                  </a:lnTo>
                  <a:lnTo>
                    <a:pt x="417868" y="140474"/>
                  </a:lnTo>
                  <a:lnTo>
                    <a:pt x="417868" y="249174"/>
                  </a:lnTo>
                  <a:lnTo>
                    <a:pt x="422363" y="279819"/>
                  </a:lnTo>
                  <a:lnTo>
                    <a:pt x="435876" y="301713"/>
                  </a:lnTo>
                  <a:lnTo>
                    <a:pt x="458406" y="314845"/>
                  </a:lnTo>
                  <a:lnTo>
                    <a:pt x="489940" y="319214"/>
                  </a:lnTo>
                  <a:lnTo>
                    <a:pt x="525767" y="319214"/>
                  </a:lnTo>
                  <a:lnTo>
                    <a:pt x="525767" y="271170"/>
                  </a:lnTo>
                  <a:lnTo>
                    <a:pt x="490601" y="271170"/>
                  </a:lnTo>
                  <a:lnTo>
                    <a:pt x="484441" y="269481"/>
                  </a:lnTo>
                  <a:lnTo>
                    <a:pt x="477113" y="262686"/>
                  </a:lnTo>
                  <a:lnTo>
                    <a:pt x="475272" y="257187"/>
                  </a:lnTo>
                  <a:lnTo>
                    <a:pt x="475272" y="140474"/>
                  </a:lnTo>
                  <a:lnTo>
                    <a:pt x="525767" y="140474"/>
                  </a:lnTo>
                  <a:lnTo>
                    <a:pt x="525767" y="93649"/>
                  </a:lnTo>
                  <a:close/>
                </a:path>
                <a:path extrusionOk="0" h="321945" w="620394">
                  <a:moveTo>
                    <a:pt x="612902" y="93649"/>
                  </a:moveTo>
                  <a:lnTo>
                    <a:pt x="555891" y="93649"/>
                  </a:lnTo>
                  <a:lnTo>
                    <a:pt x="555891" y="319214"/>
                  </a:lnTo>
                  <a:lnTo>
                    <a:pt x="612902" y="319214"/>
                  </a:lnTo>
                  <a:lnTo>
                    <a:pt x="612902" y="93649"/>
                  </a:lnTo>
                  <a:close/>
                </a:path>
                <a:path extrusionOk="0" h="321945" w="620394">
                  <a:moveTo>
                    <a:pt x="619810" y="33388"/>
                  </a:moveTo>
                  <a:lnTo>
                    <a:pt x="592010" y="596"/>
                  </a:lnTo>
                  <a:lnTo>
                    <a:pt x="584796" y="0"/>
                  </a:lnTo>
                  <a:lnTo>
                    <a:pt x="577583" y="596"/>
                  </a:lnTo>
                  <a:lnTo>
                    <a:pt x="549783" y="33388"/>
                  </a:lnTo>
                  <a:lnTo>
                    <a:pt x="550405" y="40220"/>
                  </a:lnTo>
                  <a:lnTo>
                    <a:pt x="584796" y="66776"/>
                  </a:lnTo>
                  <a:lnTo>
                    <a:pt x="592010" y="66179"/>
                  </a:lnTo>
                  <a:lnTo>
                    <a:pt x="619810" y="33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9" name="Google Shape;59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7762853" y="9849968"/>
              <a:ext cx="428041" cy="2329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" name="Google Shape;60;p7"/>
          <p:cNvSpPr txBox="1"/>
          <p:nvPr>
            <p:ph type="title"/>
          </p:nvPr>
        </p:nvSpPr>
        <p:spPr>
          <a:xfrm>
            <a:off x="1557924" y="1490900"/>
            <a:ext cx="6435000" cy="24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/>
              <a:t>Dzień dobry</a:t>
            </a:r>
            <a:endParaRPr sz="8000"/>
          </a:p>
        </p:txBody>
      </p:sp>
      <p:sp>
        <p:nvSpPr>
          <p:cNvPr id="61" name="Google Shape;61;p7"/>
          <p:cNvSpPr txBox="1"/>
          <p:nvPr/>
        </p:nvSpPr>
        <p:spPr>
          <a:xfrm>
            <a:off x="1557924" y="5136050"/>
            <a:ext cx="10530000" cy="21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1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Nina Józefina Bąk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1645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Koordynatorka </a:t>
            </a:r>
            <a:r>
              <a:rPr lang="en-US" sz="3300" u="sng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7"/>
              </a:rPr>
              <a:t>Clean Cities Campaign</a:t>
            </a:r>
            <a:r>
              <a:rPr lang="en-US" sz="3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w Polsce</a:t>
            </a:r>
            <a:endParaRPr sz="33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1645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nina.bak@cleancitiescampaign.org</a:t>
            </a:r>
            <a:endParaRPr sz="33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2" name="Google Shape;62;p7"/>
          <p:cNvSpPr/>
          <p:nvPr/>
        </p:nvSpPr>
        <p:spPr>
          <a:xfrm>
            <a:off x="1570632" y="4420032"/>
            <a:ext cx="5780405" cy="188595"/>
          </a:xfrm>
          <a:custGeom>
            <a:rect b="b" l="l" r="r" t="t"/>
            <a:pathLst>
              <a:path extrusionOk="0" h="188595" w="5780405">
                <a:moveTo>
                  <a:pt x="5779928" y="0"/>
                </a:moveTo>
                <a:lnTo>
                  <a:pt x="0" y="0"/>
                </a:lnTo>
                <a:lnTo>
                  <a:pt x="0" y="188475"/>
                </a:lnTo>
                <a:lnTo>
                  <a:pt x="5779928" y="188475"/>
                </a:lnTo>
                <a:lnTo>
                  <a:pt x="5779928" y="0"/>
                </a:lnTo>
                <a:close/>
              </a:path>
            </a:pathLst>
          </a:custGeom>
          <a:solidFill>
            <a:srgbClr val="D943C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3" name="Google Shape;63;p7"/>
          <p:cNvSpPr/>
          <p:nvPr/>
        </p:nvSpPr>
        <p:spPr>
          <a:xfrm>
            <a:off x="15269261" y="1570640"/>
            <a:ext cx="3264535" cy="2966085"/>
          </a:xfrm>
          <a:custGeom>
            <a:rect b="b" l="l" r="r" t="t"/>
            <a:pathLst>
              <a:path extrusionOk="0" h="2966085" w="3264534">
                <a:moveTo>
                  <a:pt x="2353691" y="2270722"/>
                </a:moveTo>
                <a:lnTo>
                  <a:pt x="2353462" y="2264473"/>
                </a:lnTo>
                <a:lnTo>
                  <a:pt x="2353462" y="2148827"/>
                </a:lnTo>
                <a:lnTo>
                  <a:pt x="2148789" y="2148827"/>
                </a:lnTo>
                <a:lnTo>
                  <a:pt x="2148840" y="2251164"/>
                </a:lnTo>
                <a:lnTo>
                  <a:pt x="2140788" y="2290991"/>
                </a:lnTo>
                <a:lnTo>
                  <a:pt x="2118868" y="2323515"/>
                </a:lnTo>
                <a:lnTo>
                  <a:pt x="2086330" y="2345448"/>
                </a:lnTo>
                <a:lnTo>
                  <a:pt x="2046503" y="2353500"/>
                </a:lnTo>
                <a:lnTo>
                  <a:pt x="613943" y="2353500"/>
                </a:lnTo>
                <a:lnTo>
                  <a:pt x="597281" y="2356904"/>
                </a:lnTo>
                <a:lnTo>
                  <a:pt x="581202" y="2365400"/>
                </a:lnTo>
                <a:lnTo>
                  <a:pt x="565886" y="2376386"/>
                </a:lnTo>
                <a:lnTo>
                  <a:pt x="551535" y="2387269"/>
                </a:lnTo>
                <a:lnTo>
                  <a:pt x="204647" y="2660459"/>
                </a:lnTo>
                <a:lnTo>
                  <a:pt x="204647" y="1023264"/>
                </a:lnTo>
                <a:lnTo>
                  <a:pt x="212686" y="983424"/>
                </a:lnTo>
                <a:lnTo>
                  <a:pt x="234619" y="950899"/>
                </a:lnTo>
                <a:lnTo>
                  <a:pt x="267144" y="928966"/>
                </a:lnTo>
                <a:lnTo>
                  <a:pt x="306971" y="920927"/>
                </a:lnTo>
                <a:lnTo>
                  <a:pt x="701941" y="920927"/>
                </a:lnTo>
                <a:lnTo>
                  <a:pt x="701941" y="716267"/>
                </a:lnTo>
                <a:lnTo>
                  <a:pt x="306971" y="716267"/>
                </a:lnTo>
                <a:lnTo>
                  <a:pt x="261620" y="719594"/>
                </a:lnTo>
                <a:lnTo>
                  <a:pt x="218313" y="729259"/>
                </a:lnTo>
                <a:lnTo>
                  <a:pt x="177558" y="744791"/>
                </a:lnTo>
                <a:lnTo>
                  <a:pt x="139827" y="765721"/>
                </a:lnTo>
                <a:lnTo>
                  <a:pt x="105575" y="791552"/>
                </a:lnTo>
                <a:lnTo>
                  <a:pt x="75298" y="821842"/>
                </a:lnTo>
                <a:lnTo>
                  <a:pt x="49453" y="856081"/>
                </a:lnTo>
                <a:lnTo>
                  <a:pt x="28536" y="893826"/>
                </a:lnTo>
                <a:lnTo>
                  <a:pt x="12992" y="934580"/>
                </a:lnTo>
                <a:lnTo>
                  <a:pt x="3327" y="977874"/>
                </a:lnTo>
                <a:lnTo>
                  <a:pt x="0" y="1023226"/>
                </a:lnTo>
                <a:lnTo>
                  <a:pt x="0" y="2865094"/>
                </a:lnTo>
                <a:lnTo>
                  <a:pt x="7594" y="2904045"/>
                </a:lnTo>
                <a:lnTo>
                  <a:pt x="28790" y="2935960"/>
                </a:lnTo>
                <a:lnTo>
                  <a:pt x="60413" y="2957601"/>
                </a:lnTo>
                <a:lnTo>
                  <a:pt x="99250" y="2965716"/>
                </a:lnTo>
                <a:lnTo>
                  <a:pt x="115417" y="2964510"/>
                </a:lnTo>
                <a:lnTo>
                  <a:pt x="131076" y="2960738"/>
                </a:lnTo>
                <a:lnTo>
                  <a:pt x="145923" y="2954515"/>
                </a:lnTo>
                <a:lnTo>
                  <a:pt x="159651" y="2945917"/>
                </a:lnTo>
                <a:lnTo>
                  <a:pt x="686435" y="2558173"/>
                </a:lnTo>
                <a:lnTo>
                  <a:pt x="2061819" y="2558173"/>
                </a:lnTo>
                <a:lnTo>
                  <a:pt x="2107882" y="2555824"/>
                </a:lnTo>
                <a:lnTo>
                  <a:pt x="2151799" y="2546375"/>
                </a:lnTo>
                <a:lnTo>
                  <a:pt x="2192947" y="2530411"/>
                </a:lnTo>
                <a:lnTo>
                  <a:pt x="2230755" y="2508466"/>
                </a:lnTo>
                <a:lnTo>
                  <a:pt x="2264600" y="2481135"/>
                </a:lnTo>
                <a:lnTo>
                  <a:pt x="2293899" y="2448966"/>
                </a:lnTo>
                <a:lnTo>
                  <a:pt x="2318042" y="2412517"/>
                </a:lnTo>
                <a:lnTo>
                  <a:pt x="2336431" y="2372385"/>
                </a:lnTo>
                <a:lnTo>
                  <a:pt x="2348458" y="2329103"/>
                </a:lnTo>
                <a:lnTo>
                  <a:pt x="2353526" y="2283269"/>
                </a:lnTo>
                <a:lnTo>
                  <a:pt x="2353691" y="2270722"/>
                </a:lnTo>
                <a:close/>
              </a:path>
              <a:path extrusionOk="0" h="2966085" w="3264534">
                <a:moveTo>
                  <a:pt x="3264192" y="306959"/>
                </a:moveTo>
                <a:lnTo>
                  <a:pt x="3260382" y="258267"/>
                </a:lnTo>
                <a:lnTo>
                  <a:pt x="3249257" y="211975"/>
                </a:lnTo>
                <a:lnTo>
                  <a:pt x="3231413" y="168656"/>
                </a:lnTo>
                <a:lnTo>
                  <a:pt x="3207448" y="128955"/>
                </a:lnTo>
                <a:lnTo>
                  <a:pt x="3177921" y="93433"/>
                </a:lnTo>
                <a:lnTo>
                  <a:pt x="3143427" y="62725"/>
                </a:lnTo>
                <a:lnTo>
                  <a:pt x="3104553" y="37426"/>
                </a:lnTo>
                <a:lnTo>
                  <a:pt x="3069767" y="21717"/>
                </a:lnTo>
                <a:lnTo>
                  <a:pt x="3069767" y="313080"/>
                </a:lnTo>
                <a:lnTo>
                  <a:pt x="3069767" y="1938045"/>
                </a:lnTo>
                <a:lnTo>
                  <a:pt x="2711640" y="1658708"/>
                </a:lnTo>
                <a:lnTo>
                  <a:pt x="2666009" y="1638668"/>
                </a:lnTo>
                <a:lnTo>
                  <a:pt x="2649232" y="1637233"/>
                </a:lnTo>
                <a:lnTo>
                  <a:pt x="1227899" y="1637233"/>
                </a:lnTo>
                <a:lnTo>
                  <a:pt x="1188072" y="1629194"/>
                </a:lnTo>
                <a:lnTo>
                  <a:pt x="1155547" y="1607261"/>
                </a:lnTo>
                <a:lnTo>
                  <a:pt x="1133614" y="1574736"/>
                </a:lnTo>
                <a:lnTo>
                  <a:pt x="1125575" y="1534896"/>
                </a:lnTo>
                <a:lnTo>
                  <a:pt x="1125575" y="306959"/>
                </a:lnTo>
                <a:lnTo>
                  <a:pt x="1133614" y="267131"/>
                </a:lnTo>
                <a:lnTo>
                  <a:pt x="1155547" y="234607"/>
                </a:lnTo>
                <a:lnTo>
                  <a:pt x="1188072" y="212674"/>
                </a:lnTo>
                <a:lnTo>
                  <a:pt x="1227899" y="204635"/>
                </a:lnTo>
                <a:lnTo>
                  <a:pt x="2967431" y="204635"/>
                </a:lnTo>
                <a:lnTo>
                  <a:pt x="3007042" y="215760"/>
                </a:lnTo>
                <a:lnTo>
                  <a:pt x="3039135" y="239483"/>
                </a:lnTo>
                <a:lnTo>
                  <a:pt x="3060954" y="272897"/>
                </a:lnTo>
                <a:lnTo>
                  <a:pt x="3069767" y="313080"/>
                </a:lnTo>
                <a:lnTo>
                  <a:pt x="3069767" y="21717"/>
                </a:lnTo>
                <a:lnTo>
                  <a:pt x="3061868" y="18135"/>
                </a:lnTo>
                <a:lnTo>
                  <a:pt x="3015970" y="5461"/>
                </a:lnTo>
                <a:lnTo>
                  <a:pt x="2967431" y="0"/>
                </a:lnTo>
                <a:lnTo>
                  <a:pt x="1227899" y="0"/>
                </a:lnTo>
                <a:lnTo>
                  <a:pt x="1182535" y="3327"/>
                </a:lnTo>
                <a:lnTo>
                  <a:pt x="1139240" y="12992"/>
                </a:lnTo>
                <a:lnTo>
                  <a:pt x="1098499" y="28524"/>
                </a:lnTo>
                <a:lnTo>
                  <a:pt x="1060754" y="49453"/>
                </a:lnTo>
                <a:lnTo>
                  <a:pt x="1026515" y="75285"/>
                </a:lnTo>
                <a:lnTo>
                  <a:pt x="996226" y="105575"/>
                </a:lnTo>
                <a:lnTo>
                  <a:pt x="970394" y="139814"/>
                </a:lnTo>
                <a:lnTo>
                  <a:pt x="949464" y="177558"/>
                </a:lnTo>
                <a:lnTo>
                  <a:pt x="933932" y="218313"/>
                </a:lnTo>
                <a:lnTo>
                  <a:pt x="924267" y="261607"/>
                </a:lnTo>
                <a:lnTo>
                  <a:pt x="920940" y="306959"/>
                </a:lnTo>
                <a:lnTo>
                  <a:pt x="920940" y="1534896"/>
                </a:lnTo>
                <a:lnTo>
                  <a:pt x="924267" y="1580222"/>
                </a:lnTo>
                <a:lnTo>
                  <a:pt x="933932" y="1623517"/>
                </a:lnTo>
                <a:lnTo>
                  <a:pt x="949464" y="1664271"/>
                </a:lnTo>
                <a:lnTo>
                  <a:pt x="970394" y="1702003"/>
                </a:lnTo>
                <a:lnTo>
                  <a:pt x="996226" y="1736255"/>
                </a:lnTo>
                <a:lnTo>
                  <a:pt x="1026515" y="1766531"/>
                </a:lnTo>
                <a:lnTo>
                  <a:pt x="1060754" y="1792376"/>
                </a:lnTo>
                <a:lnTo>
                  <a:pt x="1098499" y="1813293"/>
                </a:lnTo>
                <a:lnTo>
                  <a:pt x="1139240" y="1828825"/>
                </a:lnTo>
                <a:lnTo>
                  <a:pt x="1182535" y="1838502"/>
                </a:lnTo>
                <a:lnTo>
                  <a:pt x="1227899" y="1841830"/>
                </a:lnTo>
                <a:lnTo>
                  <a:pt x="2614422" y="1841830"/>
                </a:lnTo>
                <a:lnTo>
                  <a:pt x="3103537" y="2221471"/>
                </a:lnTo>
                <a:lnTo>
                  <a:pt x="3139313" y="2238781"/>
                </a:lnTo>
                <a:lnTo>
                  <a:pt x="3177629" y="2240965"/>
                </a:lnTo>
                <a:lnTo>
                  <a:pt x="3213951" y="2228608"/>
                </a:lnTo>
                <a:lnTo>
                  <a:pt x="3243783" y="2202357"/>
                </a:lnTo>
                <a:lnTo>
                  <a:pt x="3263011" y="2157196"/>
                </a:lnTo>
                <a:lnTo>
                  <a:pt x="3264192" y="2140648"/>
                </a:lnTo>
                <a:lnTo>
                  <a:pt x="3264192" y="1938045"/>
                </a:lnTo>
                <a:lnTo>
                  <a:pt x="3264192" y="306959"/>
                </a:lnTo>
                <a:close/>
              </a:path>
            </a:pathLst>
          </a:custGeom>
          <a:solidFill>
            <a:srgbClr val="D943C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64" name="Google Shape;64;p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34724" y="610025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6"/>
          <p:cNvGrpSpPr/>
          <p:nvPr/>
        </p:nvGrpSpPr>
        <p:grpSpPr>
          <a:xfrm>
            <a:off x="16083280" y="0"/>
            <a:ext cx="4015584" cy="11308556"/>
            <a:chOff x="16083280" y="0"/>
            <a:chExt cx="4015584" cy="11308556"/>
          </a:xfrm>
        </p:grpSpPr>
        <p:pic>
          <p:nvPicPr>
            <p:cNvPr id="164" name="Google Shape;164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083280" y="0"/>
              <a:ext cx="4015584" cy="113085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16"/>
            <p:cNvSpPr/>
            <p:nvPr/>
          </p:nvSpPr>
          <p:spPr>
            <a:xfrm>
              <a:off x="18216384" y="1047095"/>
              <a:ext cx="840740" cy="796290"/>
            </a:xfrm>
            <a:custGeom>
              <a:rect b="b" l="l" r="r" t="t"/>
              <a:pathLst>
                <a:path extrusionOk="0" h="796289" w="840740">
                  <a:moveTo>
                    <a:pt x="397891" y="0"/>
                  </a:moveTo>
                  <a:lnTo>
                    <a:pt x="351485" y="2679"/>
                  </a:lnTo>
                  <a:lnTo>
                    <a:pt x="306654" y="10502"/>
                  </a:lnTo>
                  <a:lnTo>
                    <a:pt x="263702" y="23190"/>
                  </a:lnTo>
                  <a:lnTo>
                    <a:pt x="222910" y="40436"/>
                  </a:lnTo>
                  <a:lnTo>
                    <a:pt x="184581" y="61950"/>
                  </a:lnTo>
                  <a:lnTo>
                    <a:pt x="149034" y="87414"/>
                  </a:lnTo>
                  <a:lnTo>
                    <a:pt x="116535" y="116535"/>
                  </a:lnTo>
                  <a:lnTo>
                    <a:pt x="87414" y="149034"/>
                  </a:lnTo>
                  <a:lnTo>
                    <a:pt x="61950" y="184581"/>
                  </a:lnTo>
                  <a:lnTo>
                    <a:pt x="40436" y="222910"/>
                  </a:lnTo>
                  <a:lnTo>
                    <a:pt x="23190" y="263702"/>
                  </a:lnTo>
                  <a:lnTo>
                    <a:pt x="10502" y="306654"/>
                  </a:lnTo>
                  <a:lnTo>
                    <a:pt x="2679" y="351485"/>
                  </a:lnTo>
                  <a:lnTo>
                    <a:pt x="0" y="397891"/>
                  </a:lnTo>
                  <a:lnTo>
                    <a:pt x="2679" y="444296"/>
                  </a:lnTo>
                  <a:lnTo>
                    <a:pt x="10502" y="489127"/>
                  </a:lnTo>
                  <a:lnTo>
                    <a:pt x="23190" y="532091"/>
                  </a:lnTo>
                  <a:lnTo>
                    <a:pt x="40436" y="572871"/>
                  </a:lnTo>
                  <a:lnTo>
                    <a:pt x="61950" y="611200"/>
                  </a:lnTo>
                  <a:lnTo>
                    <a:pt x="87414" y="646760"/>
                  </a:lnTo>
                  <a:lnTo>
                    <a:pt x="116535" y="679246"/>
                  </a:lnTo>
                  <a:lnTo>
                    <a:pt x="149034" y="708367"/>
                  </a:lnTo>
                  <a:lnTo>
                    <a:pt x="184581" y="733844"/>
                  </a:lnTo>
                  <a:lnTo>
                    <a:pt x="222910" y="755345"/>
                  </a:lnTo>
                  <a:lnTo>
                    <a:pt x="263702" y="772591"/>
                  </a:lnTo>
                  <a:lnTo>
                    <a:pt x="306654" y="785279"/>
                  </a:lnTo>
                  <a:lnTo>
                    <a:pt x="351485" y="793115"/>
                  </a:lnTo>
                  <a:lnTo>
                    <a:pt x="397891" y="795782"/>
                  </a:lnTo>
                  <a:lnTo>
                    <a:pt x="397891" y="0"/>
                  </a:lnTo>
                  <a:close/>
                </a:path>
                <a:path extrusionOk="0" h="796289" w="840740">
                  <a:moveTo>
                    <a:pt x="840625" y="0"/>
                  </a:moveTo>
                  <a:lnTo>
                    <a:pt x="794219" y="2679"/>
                  </a:lnTo>
                  <a:lnTo>
                    <a:pt x="749388" y="10502"/>
                  </a:lnTo>
                  <a:lnTo>
                    <a:pt x="706424" y="23190"/>
                  </a:lnTo>
                  <a:lnTo>
                    <a:pt x="665632" y="40436"/>
                  </a:lnTo>
                  <a:lnTo>
                    <a:pt x="627316" y="61950"/>
                  </a:lnTo>
                  <a:lnTo>
                    <a:pt x="591756" y="87414"/>
                  </a:lnTo>
                  <a:lnTo>
                    <a:pt x="559269" y="116535"/>
                  </a:lnTo>
                  <a:lnTo>
                    <a:pt x="530136" y="149034"/>
                  </a:lnTo>
                  <a:lnTo>
                    <a:pt x="504672" y="184581"/>
                  </a:lnTo>
                  <a:lnTo>
                    <a:pt x="483171" y="222910"/>
                  </a:lnTo>
                  <a:lnTo>
                    <a:pt x="465924" y="263702"/>
                  </a:lnTo>
                  <a:lnTo>
                    <a:pt x="453237" y="306654"/>
                  </a:lnTo>
                  <a:lnTo>
                    <a:pt x="445401" y="351485"/>
                  </a:lnTo>
                  <a:lnTo>
                    <a:pt x="442722" y="397891"/>
                  </a:lnTo>
                  <a:lnTo>
                    <a:pt x="445401" y="444296"/>
                  </a:lnTo>
                  <a:lnTo>
                    <a:pt x="453237" y="489127"/>
                  </a:lnTo>
                  <a:lnTo>
                    <a:pt x="465924" y="532091"/>
                  </a:lnTo>
                  <a:lnTo>
                    <a:pt x="483171" y="572871"/>
                  </a:lnTo>
                  <a:lnTo>
                    <a:pt x="504672" y="611200"/>
                  </a:lnTo>
                  <a:lnTo>
                    <a:pt x="530136" y="646760"/>
                  </a:lnTo>
                  <a:lnTo>
                    <a:pt x="559269" y="679246"/>
                  </a:lnTo>
                  <a:lnTo>
                    <a:pt x="591756" y="708367"/>
                  </a:lnTo>
                  <a:lnTo>
                    <a:pt x="627316" y="733844"/>
                  </a:lnTo>
                  <a:lnTo>
                    <a:pt x="665632" y="755345"/>
                  </a:lnTo>
                  <a:lnTo>
                    <a:pt x="706424" y="772591"/>
                  </a:lnTo>
                  <a:lnTo>
                    <a:pt x="749388" y="785279"/>
                  </a:lnTo>
                  <a:lnTo>
                    <a:pt x="794219" y="793115"/>
                  </a:lnTo>
                  <a:lnTo>
                    <a:pt x="840625" y="795782"/>
                  </a:lnTo>
                  <a:lnTo>
                    <a:pt x="840625" y="0"/>
                  </a:lnTo>
                  <a:close/>
                </a:path>
              </a:pathLst>
            </a:custGeom>
            <a:solidFill>
              <a:srgbClr val="D943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pic>
        <p:nvPicPr>
          <p:cNvPr id="166" name="Google Shape;166;p16"/>
          <p:cNvPicPr preferRelativeResize="0"/>
          <p:nvPr/>
        </p:nvPicPr>
        <p:blipFill rotWithShape="1">
          <a:blip r:embed="rId4">
            <a:alphaModFix/>
          </a:blip>
          <a:srcRect b="0" l="0" r="0" t="16499"/>
          <a:stretch/>
        </p:blipFill>
        <p:spPr>
          <a:xfrm>
            <a:off x="0" y="2857525"/>
            <a:ext cx="13426701" cy="630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6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17235" l="36439" r="37807" t="19328"/>
          <a:stretch/>
        </p:blipFill>
        <p:spPr>
          <a:xfrm rot="680346">
            <a:off x="13586775" y="1731000"/>
            <a:ext cx="4593825" cy="63651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9000000" dist="114300">
              <a:srgbClr val="000000">
                <a:alpha val="50000"/>
              </a:srgbClr>
            </a:outerShdw>
          </a:effectLst>
        </p:spPr>
      </p:pic>
      <p:sp>
        <p:nvSpPr>
          <p:cNvPr id="168" name="Google Shape;168;p16"/>
          <p:cNvSpPr txBox="1"/>
          <p:nvPr>
            <p:ph idx="4294967295" type="title"/>
          </p:nvPr>
        </p:nvSpPr>
        <p:spPr>
          <a:xfrm>
            <a:off x="536875" y="600025"/>
            <a:ext cx="14859900" cy="20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147DD9"/>
                </a:solidFill>
              </a:rPr>
              <a:t>SCT a sprawiedliwość</a:t>
            </a:r>
            <a:endParaRPr sz="6600">
              <a:solidFill>
                <a:srgbClr val="147DD9"/>
              </a:solidFill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100">
                <a:solidFill>
                  <a:srgbClr val="147DD9"/>
                </a:solidFill>
              </a:rPr>
            </a:br>
            <a:endParaRPr b="0" sz="2600">
              <a:solidFill>
                <a:schemeClr val="dk2"/>
              </a:solidFill>
            </a:endParaRPr>
          </a:p>
        </p:txBody>
      </p:sp>
      <p:sp>
        <p:nvSpPr>
          <p:cNvPr id="169" name="Google Shape;169;p16"/>
          <p:cNvSpPr txBox="1"/>
          <p:nvPr/>
        </p:nvSpPr>
        <p:spPr>
          <a:xfrm>
            <a:off x="1333575" y="10252875"/>
            <a:ext cx="1262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Źródło: </a:t>
            </a:r>
            <a:r>
              <a:rPr lang="en-US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7"/>
              </a:rPr>
              <a:t>5 szybkich i sprawiedliwych sposobów na czysty transport w mieście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17"/>
          <p:cNvGrpSpPr/>
          <p:nvPr/>
        </p:nvGrpSpPr>
        <p:grpSpPr>
          <a:xfrm>
            <a:off x="-155737" y="-62550"/>
            <a:ext cx="20098864" cy="11308715"/>
            <a:chOff x="0" y="0"/>
            <a:chExt cx="20098864" cy="11308715"/>
          </a:xfrm>
        </p:grpSpPr>
        <p:sp>
          <p:nvSpPr>
            <p:cNvPr id="175" name="Google Shape;175;p17"/>
            <p:cNvSpPr/>
            <p:nvPr/>
          </p:nvSpPr>
          <p:spPr>
            <a:xfrm>
              <a:off x="0" y="0"/>
              <a:ext cx="16083280" cy="11308715"/>
            </a:xfrm>
            <a:custGeom>
              <a:rect b="b" l="l" r="r" t="t"/>
              <a:pathLst>
                <a:path extrusionOk="0" h="11308715" w="16083280">
                  <a:moveTo>
                    <a:pt x="16083279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16083279" y="11308556"/>
                  </a:lnTo>
                  <a:lnTo>
                    <a:pt x="160832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76" name="Google Shape;176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083280" y="0"/>
              <a:ext cx="4015584" cy="113085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7" name="Google Shape;177;p17"/>
          <p:cNvSpPr/>
          <p:nvPr/>
        </p:nvSpPr>
        <p:spPr>
          <a:xfrm>
            <a:off x="18216384" y="1047095"/>
            <a:ext cx="840740" cy="796290"/>
          </a:xfrm>
          <a:custGeom>
            <a:rect b="b" l="l" r="r" t="t"/>
            <a:pathLst>
              <a:path extrusionOk="0" h="796289" w="840740">
                <a:moveTo>
                  <a:pt x="397891" y="0"/>
                </a:moveTo>
                <a:lnTo>
                  <a:pt x="351485" y="2679"/>
                </a:lnTo>
                <a:lnTo>
                  <a:pt x="306654" y="10502"/>
                </a:lnTo>
                <a:lnTo>
                  <a:pt x="263702" y="23190"/>
                </a:lnTo>
                <a:lnTo>
                  <a:pt x="222910" y="40436"/>
                </a:lnTo>
                <a:lnTo>
                  <a:pt x="184581" y="61950"/>
                </a:lnTo>
                <a:lnTo>
                  <a:pt x="149034" y="87414"/>
                </a:lnTo>
                <a:lnTo>
                  <a:pt x="116535" y="116535"/>
                </a:lnTo>
                <a:lnTo>
                  <a:pt x="87414" y="149034"/>
                </a:lnTo>
                <a:lnTo>
                  <a:pt x="61950" y="184581"/>
                </a:lnTo>
                <a:lnTo>
                  <a:pt x="40436" y="222910"/>
                </a:lnTo>
                <a:lnTo>
                  <a:pt x="23190" y="263702"/>
                </a:lnTo>
                <a:lnTo>
                  <a:pt x="10502" y="306654"/>
                </a:lnTo>
                <a:lnTo>
                  <a:pt x="2679" y="351485"/>
                </a:lnTo>
                <a:lnTo>
                  <a:pt x="0" y="397891"/>
                </a:lnTo>
                <a:lnTo>
                  <a:pt x="2679" y="444296"/>
                </a:lnTo>
                <a:lnTo>
                  <a:pt x="10502" y="489127"/>
                </a:lnTo>
                <a:lnTo>
                  <a:pt x="23190" y="532091"/>
                </a:lnTo>
                <a:lnTo>
                  <a:pt x="40436" y="572871"/>
                </a:lnTo>
                <a:lnTo>
                  <a:pt x="61950" y="611200"/>
                </a:lnTo>
                <a:lnTo>
                  <a:pt x="87414" y="646760"/>
                </a:lnTo>
                <a:lnTo>
                  <a:pt x="116535" y="679246"/>
                </a:lnTo>
                <a:lnTo>
                  <a:pt x="149034" y="708367"/>
                </a:lnTo>
                <a:lnTo>
                  <a:pt x="184581" y="733844"/>
                </a:lnTo>
                <a:lnTo>
                  <a:pt x="222910" y="755345"/>
                </a:lnTo>
                <a:lnTo>
                  <a:pt x="263702" y="772591"/>
                </a:lnTo>
                <a:lnTo>
                  <a:pt x="306654" y="785279"/>
                </a:lnTo>
                <a:lnTo>
                  <a:pt x="351485" y="793115"/>
                </a:lnTo>
                <a:lnTo>
                  <a:pt x="397891" y="795782"/>
                </a:lnTo>
                <a:lnTo>
                  <a:pt x="397891" y="0"/>
                </a:lnTo>
                <a:close/>
              </a:path>
              <a:path extrusionOk="0" h="796289" w="840740">
                <a:moveTo>
                  <a:pt x="840625" y="0"/>
                </a:moveTo>
                <a:lnTo>
                  <a:pt x="794219" y="2679"/>
                </a:lnTo>
                <a:lnTo>
                  <a:pt x="749388" y="10502"/>
                </a:lnTo>
                <a:lnTo>
                  <a:pt x="706424" y="23190"/>
                </a:lnTo>
                <a:lnTo>
                  <a:pt x="665632" y="40436"/>
                </a:lnTo>
                <a:lnTo>
                  <a:pt x="627316" y="61950"/>
                </a:lnTo>
                <a:lnTo>
                  <a:pt x="591756" y="87414"/>
                </a:lnTo>
                <a:lnTo>
                  <a:pt x="559269" y="116535"/>
                </a:lnTo>
                <a:lnTo>
                  <a:pt x="530136" y="149034"/>
                </a:lnTo>
                <a:lnTo>
                  <a:pt x="504672" y="184581"/>
                </a:lnTo>
                <a:lnTo>
                  <a:pt x="483171" y="222910"/>
                </a:lnTo>
                <a:lnTo>
                  <a:pt x="465924" y="263702"/>
                </a:lnTo>
                <a:lnTo>
                  <a:pt x="453237" y="306654"/>
                </a:lnTo>
                <a:lnTo>
                  <a:pt x="445401" y="351485"/>
                </a:lnTo>
                <a:lnTo>
                  <a:pt x="442722" y="397891"/>
                </a:lnTo>
                <a:lnTo>
                  <a:pt x="445401" y="444296"/>
                </a:lnTo>
                <a:lnTo>
                  <a:pt x="453237" y="489127"/>
                </a:lnTo>
                <a:lnTo>
                  <a:pt x="465924" y="532091"/>
                </a:lnTo>
                <a:lnTo>
                  <a:pt x="483171" y="572871"/>
                </a:lnTo>
                <a:lnTo>
                  <a:pt x="504672" y="611200"/>
                </a:lnTo>
                <a:lnTo>
                  <a:pt x="530136" y="646760"/>
                </a:lnTo>
                <a:lnTo>
                  <a:pt x="559269" y="679246"/>
                </a:lnTo>
                <a:lnTo>
                  <a:pt x="591756" y="708367"/>
                </a:lnTo>
                <a:lnTo>
                  <a:pt x="627316" y="733844"/>
                </a:lnTo>
                <a:lnTo>
                  <a:pt x="665632" y="755345"/>
                </a:lnTo>
                <a:lnTo>
                  <a:pt x="706424" y="772591"/>
                </a:lnTo>
                <a:lnTo>
                  <a:pt x="749388" y="785279"/>
                </a:lnTo>
                <a:lnTo>
                  <a:pt x="794219" y="793115"/>
                </a:lnTo>
                <a:lnTo>
                  <a:pt x="840625" y="795782"/>
                </a:lnTo>
                <a:lnTo>
                  <a:pt x="840625" y="0"/>
                </a:lnTo>
                <a:close/>
              </a:path>
            </a:pathLst>
          </a:custGeom>
          <a:solidFill>
            <a:srgbClr val="D943C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78" name="Google Shape;178;p17"/>
          <p:cNvPicPr preferRelativeResize="0"/>
          <p:nvPr/>
        </p:nvPicPr>
        <p:blipFill rotWithShape="1">
          <a:blip r:embed="rId4">
            <a:alphaModFix/>
          </a:blip>
          <a:srcRect b="0" l="2391" r="0" t="0"/>
          <a:stretch/>
        </p:blipFill>
        <p:spPr>
          <a:xfrm>
            <a:off x="-447700" y="-62550"/>
            <a:ext cx="16495326" cy="1130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62025" y="2456074"/>
            <a:ext cx="6968400" cy="486285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7"/>
          <p:cNvSpPr txBox="1"/>
          <p:nvPr/>
        </p:nvSpPr>
        <p:spPr>
          <a:xfrm>
            <a:off x="12431800" y="2678525"/>
            <a:ext cx="5940300" cy="418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28575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l">
              <a:lnSpc>
                <a:spcPct val="1099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WNIOSEK: </a:t>
            </a:r>
            <a:endParaRPr b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rtl="0" algn="l">
              <a:lnSpc>
                <a:spcPct val="1099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SCT jest tylko </a:t>
            </a:r>
            <a:r>
              <a:rPr b="1" lang="en-US" sz="40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jednym z narzędzi </a:t>
            </a:r>
            <a:r>
              <a:rPr b="1" lang="en-US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zmieniających politykę transportową miasta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"/>
          <p:cNvSpPr txBox="1"/>
          <p:nvPr>
            <p:ph type="title"/>
          </p:nvPr>
        </p:nvSpPr>
        <p:spPr>
          <a:xfrm>
            <a:off x="1557925" y="1426000"/>
            <a:ext cx="11777700" cy="10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147DD9"/>
                </a:solidFill>
              </a:rPr>
              <a:t>Czy </a:t>
            </a:r>
            <a:r>
              <a:rPr lang="en-US" sz="6600">
                <a:solidFill>
                  <a:srgbClr val="147DD9"/>
                </a:solidFill>
              </a:rPr>
              <a:t>SCT uderzy w biznes?</a:t>
            </a:r>
            <a:endParaRPr sz="6600"/>
          </a:p>
        </p:txBody>
      </p:sp>
      <p:sp>
        <p:nvSpPr>
          <p:cNvPr id="186" name="Google Shape;186;p18"/>
          <p:cNvSpPr/>
          <p:nvPr/>
        </p:nvSpPr>
        <p:spPr>
          <a:xfrm>
            <a:off x="1284700" y="4418650"/>
            <a:ext cx="5158200" cy="550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Zdania są podzielone i bardzo mocno związane ze:</a:t>
            </a:r>
            <a:br>
              <a:rPr lang="en-US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- specyfiką branży</a:t>
            </a:r>
            <a:br>
              <a:rPr lang="en-US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- osobistymi przekonaniami właścicieli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18"/>
          <p:cNvSpPr/>
          <p:nvPr/>
        </p:nvSpPr>
        <p:spPr>
          <a:xfrm>
            <a:off x="7453475" y="4418650"/>
            <a:ext cx="5158200" cy="550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•"/>
            </a:pPr>
            <a:r>
              <a:rPr lang="en-US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Duże firmy wyznaczają sobie ambitne strategie zrównoważonego rozwoju (ESG)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115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•"/>
            </a:pPr>
            <a:r>
              <a:rPr lang="en-US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SCT daje szansę nawiązania współpracy z miastem/ organizacjami pozarządowymi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87630" rtl="0" algn="l">
              <a:spcBef>
                <a:spcPts val="1155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18"/>
          <p:cNvSpPr/>
          <p:nvPr/>
        </p:nvSpPr>
        <p:spPr>
          <a:xfrm>
            <a:off x="1323500" y="3328575"/>
            <a:ext cx="5158200" cy="9345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Lokalny</a:t>
            </a:r>
            <a:r>
              <a:rPr b="1" lang="en-U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biznes</a:t>
            </a:r>
            <a:endParaRPr b="1"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18"/>
          <p:cNvSpPr/>
          <p:nvPr/>
        </p:nvSpPr>
        <p:spPr>
          <a:xfrm>
            <a:off x="7492475" y="3328575"/>
            <a:ext cx="5158200" cy="934500"/>
          </a:xfrm>
          <a:prstGeom prst="rect">
            <a:avLst/>
          </a:prstGeom>
          <a:solidFill>
            <a:srgbClr val="D942B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Duże firmy</a:t>
            </a:r>
            <a:endParaRPr b="1"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18"/>
          <p:cNvSpPr/>
          <p:nvPr/>
        </p:nvSpPr>
        <p:spPr>
          <a:xfrm>
            <a:off x="1727385" y="3559921"/>
            <a:ext cx="539115" cy="471804"/>
          </a:xfrm>
          <a:custGeom>
            <a:rect b="b" l="l" r="r" t="t"/>
            <a:pathLst>
              <a:path extrusionOk="0" h="471804" w="539115">
                <a:moveTo>
                  <a:pt x="471208" y="302907"/>
                </a:moveTo>
                <a:lnTo>
                  <a:pt x="437553" y="302907"/>
                </a:lnTo>
                <a:lnTo>
                  <a:pt x="437553" y="437527"/>
                </a:lnTo>
                <a:lnTo>
                  <a:pt x="235610" y="437527"/>
                </a:lnTo>
                <a:lnTo>
                  <a:pt x="235610" y="302907"/>
                </a:lnTo>
                <a:lnTo>
                  <a:pt x="201955" y="302907"/>
                </a:lnTo>
                <a:lnTo>
                  <a:pt x="201955" y="437527"/>
                </a:lnTo>
                <a:lnTo>
                  <a:pt x="100977" y="437527"/>
                </a:lnTo>
                <a:lnTo>
                  <a:pt x="100977" y="302907"/>
                </a:lnTo>
                <a:lnTo>
                  <a:pt x="67335" y="302907"/>
                </a:lnTo>
                <a:lnTo>
                  <a:pt x="67335" y="437527"/>
                </a:lnTo>
                <a:lnTo>
                  <a:pt x="69977" y="450634"/>
                </a:lnTo>
                <a:lnTo>
                  <a:pt x="77190" y="461327"/>
                </a:lnTo>
                <a:lnTo>
                  <a:pt x="87884" y="468553"/>
                </a:lnTo>
                <a:lnTo>
                  <a:pt x="100977" y="471195"/>
                </a:lnTo>
                <a:lnTo>
                  <a:pt x="437553" y="471195"/>
                </a:lnTo>
                <a:lnTo>
                  <a:pt x="450659" y="468553"/>
                </a:lnTo>
                <a:lnTo>
                  <a:pt x="461352" y="461327"/>
                </a:lnTo>
                <a:lnTo>
                  <a:pt x="468566" y="450634"/>
                </a:lnTo>
                <a:lnTo>
                  <a:pt x="471208" y="437527"/>
                </a:lnTo>
                <a:lnTo>
                  <a:pt x="471208" y="302907"/>
                </a:lnTo>
                <a:close/>
              </a:path>
              <a:path extrusionOk="0" h="471804" w="539115">
                <a:moveTo>
                  <a:pt x="538543" y="165887"/>
                </a:moveTo>
                <a:lnTo>
                  <a:pt x="537337" y="160693"/>
                </a:lnTo>
                <a:lnTo>
                  <a:pt x="504863" y="95758"/>
                </a:lnTo>
                <a:lnTo>
                  <a:pt x="504863" y="170967"/>
                </a:lnTo>
                <a:lnTo>
                  <a:pt x="504812" y="222504"/>
                </a:lnTo>
                <a:lnTo>
                  <a:pt x="497827" y="228942"/>
                </a:lnTo>
                <a:lnTo>
                  <a:pt x="489686" y="233743"/>
                </a:lnTo>
                <a:lnTo>
                  <a:pt x="480707" y="236740"/>
                </a:lnTo>
                <a:lnTo>
                  <a:pt x="471208" y="237782"/>
                </a:lnTo>
                <a:lnTo>
                  <a:pt x="463715" y="236867"/>
                </a:lnTo>
                <a:lnTo>
                  <a:pt x="420712" y="199923"/>
                </a:lnTo>
                <a:lnTo>
                  <a:pt x="407085" y="218770"/>
                </a:lnTo>
                <a:lnTo>
                  <a:pt x="393700" y="230962"/>
                </a:lnTo>
                <a:lnTo>
                  <a:pt x="377240" y="236867"/>
                </a:lnTo>
                <a:lnTo>
                  <a:pt x="359778" y="236169"/>
                </a:lnTo>
                <a:lnTo>
                  <a:pt x="343344" y="228561"/>
                </a:lnTo>
                <a:lnTo>
                  <a:pt x="339598" y="225806"/>
                </a:lnTo>
                <a:lnTo>
                  <a:pt x="336270" y="222465"/>
                </a:lnTo>
                <a:lnTo>
                  <a:pt x="319747" y="199923"/>
                </a:lnTo>
                <a:lnTo>
                  <a:pt x="306120" y="218770"/>
                </a:lnTo>
                <a:lnTo>
                  <a:pt x="292735" y="230962"/>
                </a:lnTo>
                <a:lnTo>
                  <a:pt x="276275" y="236867"/>
                </a:lnTo>
                <a:lnTo>
                  <a:pt x="258800" y="236169"/>
                </a:lnTo>
                <a:lnTo>
                  <a:pt x="242379" y="228561"/>
                </a:lnTo>
                <a:lnTo>
                  <a:pt x="238620" y="225806"/>
                </a:lnTo>
                <a:lnTo>
                  <a:pt x="235292" y="222465"/>
                </a:lnTo>
                <a:lnTo>
                  <a:pt x="218782" y="199923"/>
                </a:lnTo>
                <a:lnTo>
                  <a:pt x="205155" y="218770"/>
                </a:lnTo>
                <a:lnTo>
                  <a:pt x="191757" y="230962"/>
                </a:lnTo>
                <a:lnTo>
                  <a:pt x="175310" y="236867"/>
                </a:lnTo>
                <a:lnTo>
                  <a:pt x="157835" y="236169"/>
                </a:lnTo>
                <a:lnTo>
                  <a:pt x="141401" y="228561"/>
                </a:lnTo>
                <a:lnTo>
                  <a:pt x="137668" y="225806"/>
                </a:lnTo>
                <a:lnTo>
                  <a:pt x="134327" y="222465"/>
                </a:lnTo>
                <a:lnTo>
                  <a:pt x="117817" y="199923"/>
                </a:lnTo>
                <a:lnTo>
                  <a:pt x="104013" y="218770"/>
                </a:lnTo>
                <a:lnTo>
                  <a:pt x="96774" y="226758"/>
                </a:lnTo>
                <a:lnTo>
                  <a:pt x="87972" y="232727"/>
                </a:lnTo>
                <a:lnTo>
                  <a:pt x="78028" y="236474"/>
                </a:lnTo>
                <a:lnTo>
                  <a:pt x="67335" y="237782"/>
                </a:lnTo>
                <a:lnTo>
                  <a:pt x="57810" y="236867"/>
                </a:lnTo>
                <a:lnTo>
                  <a:pt x="48895" y="234022"/>
                </a:lnTo>
                <a:lnTo>
                  <a:pt x="40728" y="229349"/>
                </a:lnTo>
                <a:lnTo>
                  <a:pt x="33667" y="222973"/>
                </a:lnTo>
                <a:lnTo>
                  <a:pt x="33756" y="170967"/>
                </a:lnTo>
                <a:lnTo>
                  <a:pt x="102323" y="33655"/>
                </a:lnTo>
                <a:lnTo>
                  <a:pt x="436194" y="33655"/>
                </a:lnTo>
                <a:lnTo>
                  <a:pt x="504863" y="170967"/>
                </a:lnTo>
                <a:lnTo>
                  <a:pt x="504863" y="95758"/>
                </a:lnTo>
                <a:lnTo>
                  <a:pt x="473811" y="33655"/>
                </a:lnTo>
                <a:lnTo>
                  <a:pt x="466331" y="18681"/>
                </a:lnTo>
                <a:lnTo>
                  <a:pt x="461010" y="10934"/>
                </a:lnTo>
                <a:lnTo>
                  <a:pt x="453923" y="5054"/>
                </a:lnTo>
                <a:lnTo>
                  <a:pt x="445503" y="1320"/>
                </a:lnTo>
                <a:lnTo>
                  <a:pt x="436194" y="0"/>
                </a:lnTo>
                <a:lnTo>
                  <a:pt x="102323" y="0"/>
                </a:lnTo>
                <a:lnTo>
                  <a:pt x="1206" y="160705"/>
                </a:lnTo>
                <a:lnTo>
                  <a:pt x="0" y="165887"/>
                </a:lnTo>
                <a:lnTo>
                  <a:pt x="76" y="231038"/>
                </a:lnTo>
                <a:lnTo>
                  <a:pt x="34607" y="264464"/>
                </a:lnTo>
                <a:lnTo>
                  <a:pt x="67335" y="271437"/>
                </a:lnTo>
                <a:lnTo>
                  <a:pt x="80987" y="270281"/>
                </a:lnTo>
                <a:lnTo>
                  <a:pt x="94145" y="266827"/>
                </a:lnTo>
                <a:lnTo>
                  <a:pt x="106514" y="261175"/>
                </a:lnTo>
                <a:lnTo>
                  <a:pt x="117817" y="253441"/>
                </a:lnTo>
                <a:lnTo>
                  <a:pt x="141846" y="266979"/>
                </a:lnTo>
                <a:lnTo>
                  <a:pt x="168300" y="271500"/>
                </a:lnTo>
                <a:lnTo>
                  <a:pt x="194754" y="266979"/>
                </a:lnTo>
                <a:lnTo>
                  <a:pt x="218782" y="253441"/>
                </a:lnTo>
                <a:lnTo>
                  <a:pt x="242811" y="266979"/>
                </a:lnTo>
                <a:lnTo>
                  <a:pt x="269265" y="271500"/>
                </a:lnTo>
                <a:lnTo>
                  <a:pt x="295719" y="266979"/>
                </a:lnTo>
                <a:lnTo>
                  <a:pt x="319747" y="253441"/>
                </a:lnTo>
                <a:lnTo>
                  <a:pt x="343789" y="266979"/>
                </a:lnTo>
                <a:lnTo>
                  <a:pt x="370243" y="271500"/>
                </a:lnTo>
                <a:lnTo>
                  <a:pt x="396697" y="266979"/>
                </a:lnTo>
                <a:lnTo>
                  <a:pt x="420725" y="253441"/>
                </a:lnTo>
                <a:lnTo>
                  <a:pt x="447840" y="268008"/>
                </a:lnTo>
                <a:lnTo>
                  <a:pt x="506145" y="263359"/>
                </a:lnTo>
                <a:lnTo>
                  <a:pt x="535698" y="238658"/>
                </a:lnTo>
                <a:lnTo>
                  <a:pt x="536016" y="237782"/>
                </a:lnTo>
                <a:lnTo>
                  <a:pt x="538492" y="231038"/>
                </a:lnTo>
                <a:lnTo>
                  <a:pt x="538543" y="16588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1" name="Google Shape;191;p18"/>
          <p:cNvSpPr/>
          <p:nvPr/>
        </p:nvSpPr>
        <p:spPr>
          <a:xfrm>
            <a:off x="7815618" y="3533884"/>
            <a:ext cx="506095" cy="523875"/>
          </a:xfrm>
          <a:custGeom>
            <a:rect b="b" l="l" r="r" t="t"/>
            <a:pathLst>
              <a:path extrusionOk="0" h="523875" w="506095">
                <a:moveTo>
                  <a:pt x="104711" y="349021"/>
                </a:moveTo>
                <a:lnTo>
                  <a:pt x="69799" y="349021"/>
                </a:lnTo>
                <a:lnTo>
                  <a:pt x="69799" y="383921"/>
                </a:lnTo>
                <a:lnTo>
                  <a:pt x="104711" y="383921"/>
                </a:lnTo>
                <a:lnTo>
                  <a:pt x="104711" y="349021"/>
                </a:lnTo>
                <a:close/>
              </a:path>
              <a:path extrusionOk="0" h="523875" w="506095">
                <a:moveTo>
                  <a:pt x="104711" y="261772"/>
                </a:moveTo>
                <a:lnTo>
                  <a:pt x="69799" y="261772"/>
                </a:lnTo>
                <a:lnTo>
                  <a:pt x="69799" y="296672"/>
                </a:lnTo>
                <a:lnTo>
                  <a:pt x="104711" y="296672"/>
                </a:lnTo>
                <a:lnTo>
                  <a:pt x="104711" y="261772"/>
                </a:lnTo>
                <a:close/>
              </a:path>
              <a:path extrusionOk="0" h="523875" w="506095">
                <a:moveTo>
                  <a:pt x="104711" y="174510"/>
                </a:moveTo>
                <a:lnTo>
                  <a:pt x="69799" y="174510"/>
                </a:lnTo>
                <a:lnTo>
                  <a:pt x="69799" y="209410"/>
                </a:lnTo>
                <a:lnTo>
                  <a:pt x="104711" y="209410"/>
                </a:lnTo>
                <a:lnTo>
                  <a:pt x="104711" y="174510"/>
                </a:lnTo>
                <a:close/>
              </a:path>
              <a:path extrusionOk="0" h="523875" w="506095">
                <a:moveTo>
                  <a:pt x="104711" y="87249"/>
                </a:moveTo>
                <a:lnTo>
                  <a:pt x="69799" y="87249"/>
                </a:lnTo>
                <a:lnTo>
                  <a:pt x="69799" y="122148"/>
                </a:lnTo>
                <a:lnTo>
                  <a:pt x="104711" y="122148"/>
                </a:lnTo>
                <a:lnTo>
                  <a:pt x="104711" y="87249"/>
                </a:lnTo>
                <a:close/>
              </a:path>
              <a:path extrusionOk="0" h="523875" w="506095">
                <a:moveTo>
                  <a:pt x="174523" y="349021"/>
                </a:moveTo>
                <a:lnTo>
                  <a:pt x="139611" y="349021"/>
                </a:lnTo>
                <a:lnTo>
                  <a:pt x="139611" y="383921"/>
                </a:lnTo>
                <a:lnTo>
                  <a:pt x="174523" y="383921"/>
                </a:lnTo>
                <a:lnTo>
                  <a:pt x="174523" y="349021"/>
                </a:lnTo>
                <a:close/>
              </a:path>
              <a:path extrusionOk="0" h="523875" w="506095">
                <a:moveTo>
                  <a:pt x="174523" y="261772"/>
                </a:moveTo>
                <a:lnTo>
                  <a:pt x="139611" y="261772"/>
                </a:lnTo>
                <a:lnTo>
                  <a:pt x="139611" y="296672"/>
                </a:lnTo>
                <a:lnTo>
                  <a:pt x="174523" y="296672"/>
                </a:lnTo>
                <a:lnTo>
                  <a:pt x="174523" y="261772"/>
                </a:lnTo>
                <a:close/>
              </a:path>
              <a:path extrusionOk="0" h="523875" w="506095">
                <a:moveTo>
                  <a:pt x="174523" y="174510"/>
                </a:moveTo>
                <a:lnTo>
                  <a:pt x="139611" y="174510"/>
                </a:lnTo>
                <a:lnTo>
                  <a:pt x="139611" y="209410"/>
                </a:lnTo>
                <a:lnTo>
                  <a:pt x="174523" y="209410"/>
                </a:lnTo>
                <a:lnTo>
                  <a:pt x="174523" y="174510"/>
                </a:lnTo>
                <a:close/>
              </a:path>
              <a:path extrusionOk="0" h="523875" w="506095">
                <a:moveTo>
                  <a:pt x="174523" y="87249"/>
                </a:moveTo>
                <a:lnTo>
                  <a:pt x="139611" y="87249"/>
                </a:lnTo>
                <a:lnTo>
                  <a:pt x="139611" y="122148"/>
                </a:lnTo>
                <a:lnTo>
                  <a:pt x="174523" y="122148"/>
                </a:lnTo>
                <a:lnTo>
                  <a:pt x="174523" y="87249"/>
                </a:lnTo>
                <a:close/>
              </a:path>
              <a:path extrusionOk="0" h="523875" w="506095">
                <a:moveTo>
                  <a:pt x="244322" y="349021"/>
                </a:moveTo>
                <a:lnTo>
                  <a:pt x="209423" y="349021"/>
                </a:lnTo>
                <a:lnTo>
                  <a:pt x="209423" y="383921"/>
                </a:lnTo>
                <a:lnTo>
                  <a:pt x="244322" y="383921"/>
                </a:lnTo>
                <a:lnTo>
                  <a:pt x="244322" y="349021"/>
                </a:lnTo>
                <a:close/>
              </a:path>
              <a:path extrusionOk="0" h="523875" w="506095">
                <a:moveTo>
                  <a:pt x="244322" y="261772"/>
                </a:moveTo>
                <a:lnTo>
                  <a:pt x="209423" y="261772"/>
                </a:lnTo>
                <a:lnTo>
                  <a:pt x="209423" y="296672"/>
                </a:lnTo>
                <a:lnTo>
                  <a:pt x="244322" y="296672"/>
                </a:lnTo>
                <a:lnTo>
                  <a:pt x="244322" y="261772"/>
                </a:lnTo>
                <a:close/>
              </a:path>
              <a:path extrusionOk="0" h="523875" w="506095">
                <a:moveTo>
                  <a:pt x="244322" y="174510"/>
                </a:moveTo>
                <a:lnTo>
                  <a:pt x="209423" y="174510"/>
                </a:lnTo>
                <a:lnTo>
                  <a:pt x="209423" y="209410"/>
                </a:lnTo>
                <a:lnTo>
                  <a:pt x="244322" y="209410"/>
                </a:lnTo>
                <a:lnTo>
                  <a:pt x="244322" y="174510"/>
                </a:lnTo>
                <a:close/>
              </a:path>
              <a:path extrusionOk="0" h="523875" w="506095">
                <a:moveTo>
                  <a:pt x="244322" y="87249"/>
                </a:moveTo>
                <a:lnTo>
                  <a:pt x="209423" y="87249"/>
                </a:lnTo>
                <a:lnTo>
                  <a:pt x="209423" y="122148"/>
                </a:lnTo>
                <a:lnTo>
                  <a:pt x="244322" y="122148"/>
                </a:lnTo>
                <a:lnTo>
                  <a:pt x="244322" y="87249"/>
                </a:lnTo>
                <a:close/>
              </a:path>
              <a:path extrusionOk="0" h="523875" w="506095">
                <a:moveTo>
                  <a:pt x="314121" y="36995"/>
                </a:moveTo>
                <a:lnTo>
                  <a:pt x="291528" y="2908"/>
                </a:lnTo>
                <a:lnTo>
                  <a:pt x="279222" y="431"/>
                </a:lnTo>
                <a:lnTo>
                  <a:pt x="279222" y="35839"/>
                </a:lnTo>
                <a:lnTo>
                  <a:pt x="279222" y="488632"/>
                </a:lnTo>
                <a:lnTo>
                  <a:pt x="226872" y="488632"/>
                </a:lnTo>
                <a:lnTo>
                  <a:pt x="226872" y="436283"/>
                </a:lnTo>
                <a:lnTo>
                  <a:pt x="87261" y="436283"/>
                </a:lnTo>
                <a:lnTo>
                  <a:pt x="87261" y="488632"/>
                </a:lnTo>
                <a:lnTo>
                  <a:pt x="34899" y="488632"/>
                </a:lnTo>
                <a:lnTo>
                  <a:pt x="34899" y="35839"/>
                </a:lnTo>
                <a:lnTo>
                  <a:pt x="35852" y="34899"/>
                </a:lnTo>
                <a:lnTo>
                  <a:pt x="278282" y="34899"/>
                </a:lnTo>
                <a:lnTo>
                  <a:pt x="279222" y="35839"/>
                </a:lnTo>
                <a:lnTo>
                  <a:pt x="279222" y="431"/>
                </a:lnTo>
                <a:lnTo>
                  <a:pt x="277126" y="0"/>
                </a:lnTo>
                <a:lnTo>
                  <a:pt x="36995" y="0"/>
                </a:lnTo>
                <a:lnTo>
                  <a:pt x="22593" y="2908"/>
                </a:lnTo>
                <a:lnTo>
                  <a:pt x="10845" y="10833"/>
                </a:lnTo>
                <a:lnTo>
                  <a:pt x="2908" y="22593"/>
                </a:lnTo>
                <a:lnTo>
                  <a:pt x="0" y="36995"/>
                </a:lnTo>
                <a:lnTo>
                  <a:pt x="0" y="523544"/>
                </a:lnTo>
                <a:lnTo>
                  <a:pt x="314121" y="523544"/>
                </a:lnTo>
                <a:lnTo>
                  <a:pt x="314121" y="488632"/>
                </a:lnTo>
                <a:lnTo>
                  <a:pt x="314121" y="36995"/>
                </a:lnTo>
                <a:close/>
              </a:path>
              <a:path extrusionOk="0" h="523875" w="506095">
                <a:moveTo>
                  <a:pt x="366483" y="349021"/>
                </a:moveTo>
                <a:lnTo>
                  <a:pt x="331571" y="349021"/>
                </a:lnTo>
                <a:lnTo>
                  <a:pt x="331571" y="383921"/>
                </a:lnTo>
                <a:lnTo>
                  <a:pt x="366483" y="383921"/>
                </a:lnTo>
                <a:lnTo>
                  <a:pt x="366483" y="349021"/>
                </a:lnTo>
                <a:close/>
              </a:path>
              <a:path extrusionOk="0" h="523875" w="506095">
                <a:moveTo>
                  <a:pt x="366483" y="261772"/>
                </a:moveTo>
                <a:lnTo>
                  <a:pt x="331571" y="261772"/>
                </a:lnTo>
                <a:lnTo>
                  <a:pt x="331571" y="296672"/>
                </a:lnTo>
                <a:lnTo>
                  <a:pt x="366483" y="296672"/>
                </a:lnTo>
                <a:lnTo>
                  <a:pt x="366483" y="261772"/>
                </a:lnTo>
                <a:close/>
              </a:path>
              <a:path extrusionOk="0" h="523875" w="506095">
                <a:moveTo>
                  <a:pt x="366483" y="174510"/>
                </a:moveTo>
                <a:lnTo>
                  <a:pt x="331571" y="174510"/>
                </a:lnTo>
                <a:lnTo>
                  <a:pt x="331571" y="209410"/>
                </a:lnTo>
                <a:lnTo>
                  <a:pt x="366483" y="209410"/>
                </a:lnTo>
                <a:lnTo>
                  <a:pt x="366483" y="174510"/>
                </a:lnTo>
                <a:close/>
              </a:path>
              <a:path extrusionOk="0" h="523875" w="506095">
                <a:moveTo>
                  <a:pt x="436295" y="349021"/>
                </a:moveTo>
                <a:lnTo>
                  <a:pt x="401383" y="349021"/>
                </a:lnTo>
                <a:lnTo>
                  <a:pt x="401383" y="383921"/>
                </a:lnTo>
                <a:lnTo>
                  <a:pt x="436295" y="383921"/>
                </a:lnTo>
                <a:lnTo>
                  <a:pt x="436295" y="349021"/>
                </a:lnTo>
                <a:close/>
              </a:path>
              <a:path extrusionOk="0" h="523875" w="506095">
                <a:moveTo>
                  <a:pt x="436295" y="261772"/>
                </a:moveTo>
                <a:lnTo>
                  <a:pt x="401383" y="261772"/>
                </a:lnTo>
                <a:lnTo>
                  <a:pt x="401383" y="296672"/>
                </a:lnTo>
                <a:lnTo>
                  <a:pt x="436295" y="296672"/>
                </a:lnTo>
                <a:lnTo>
                  <a:pt x="436295" y="261772"/>
                </a:lnTo>
                <a:close/>
              </a:path>
              <a:path extrusionOk="0" h="523875" w="506095">
                <a:moveTo>
                  <a:pt x="436295" y="174510"/>
                </a:moveTo>
                <a:lnTo>
                  <a:pt x="401383" y="174510"/>
                </a:lnTo>
                <a:lnTo>
                  <a:pt x="401383" y="209410"/>
                </a:lnTo>
                <a:lnTo>
                  <a:pt x="436295" y="209410"/>
                </a:lnTo>
                <a:lnTo>
                  <a:pt x="436295" y="174510"/>
                </a:lnTo>
                <a:close/>
              </a:path>
              <a:path extrusionOk="0" h="523875" w="506095">
                <a:moveTo>
                  <a:pt x="506082" y="122148"/>
                </a:moveTo>
                <a:lnTo>
                  <a:pt x="503351" y="108572"/>
                </a:lnTo>
                <a:lnTo>
                  <a:pt x="495871" y="97472"/>
                </a:lnTo>
                <a:lnTo>
                  <a:pt x="484771" y="89992"/>
                </a:lnTo>
                <a:lnTo>
                  <a:pt x="471195" y="87249"/>
                </a:lnTo>
                <a:lnTo>
                  <a:pt x="331584" y="87249"/>
                </a:lnTo>
                <a:lnTo>
                  <a:pt x="331584" y="122148"/>
                </a:lnTo>
                <a:lnTo>
                  <a:pt x="471195" y="122148"/>
                </a:lnTo>
                <a:lnTo>
                  <a:pt x="471195" y="488632"/>
                </a:lnTo>
                <a:lnTo>
                  <a:pt x="331584" y="488632"/>
                </a:lnTo>
                <a:lnTo>
                  <a:pt x="331584" y="523544"/>
                </a:lnTo>
                <a:lnTo>
                  <a:pt x="506082" y="523544"/>
                </a:lnTo>
                <a:lnTo>
                  <a:pt x="506082" y="12214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9"/>
          <p:cNvSpPr txBox="1"/>
          <p:nvPr>
            <p:ph type="title"/>
          </p:nvPr>
        </p:nvSpPr>
        <p:spPr>
          <a:xfrm>
            <a:off x="853025" y="569850"/>
            <a:ext cx="11600700" cy="30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rgbClr val="147DD9"/>
                </a:solidFill>
              </a:rPr>
              <a:t>Wpływ SCT i innych „Przepisów miejskich dotyczących dostępu pojazdów” na handel detaliczny w europejskich miastach.</a:t>
            </a:r>
            <a:endParaRPr sz="4000">
              <a:solidFill>
                <a:srgbClr val="147DD9"/>
              </a:solidFill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000">
              <a:solidFill>
                <a:srgbClr val="147DD9"/>
              </a:solidFill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147DD9"/>
              </a:solidFill>
            </a:endParaRPr>
          </a:p>
        </p:txBody>
      </p:sp>
      <p:sp>
        <p:nvSpPr>
          <p:cNvPr id="197" name="Google Shape;197;p19"/>
          <p:cNvSpPr txBox="1"/>
          <p:nvPr/>
        </p:nvSpPr>
        <p:spPr>
          <a:xfrm>
            <a:off x="1674732" y="4343110"/>
            <a:ext cx="9957300" cy="6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98" name="Google Shape;198;p19"/>
          <p:cNvPicPr preferRelativeResize="0"/>
          <p:nvPr/>
        </p:nvPicPr>
        <p:blipFill rotWithShape="1">
          <a:blip r:embed="rId3">
            <a:alphaModFix/>
          </a:blip>
          <a:srcRect b="9367" l="13355" r="15031" t="24152"/>
          <a:stretch/>
        </p:blipFill>
        <p:spPr>
          <a:xfrm>
            <a:off x="661825" y="2871825"/>
            <a:ext cx="12788700" cy="668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9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11793" l="33580" r="35108" t="18752"/>
          <a:stretch/>
        </p:blipFill>
        <p:spPr>
          <a:xfrm rot="340792">
            <a:off x="14877860" y="456786"/>
            <a:ext cx="4287405" cy="5489802"/>
          </a:xfrm>
          <a:prstGeom prst="rect">
            <a:avLst/>
          </a:prstGeom>
          <a:noFill/>
          <a:ln>
            <a:noFill/>
          </a:ln>
          <a:effectLst>
            <a:outerShdw blurRad="628650" rotWithShape="0" algn="bl" dir="6480000" dist="200025">
              <a:srgbClr val="000000">
                <a:alpha val="50000"/>
              </a:srgbClr>
            </a:outerShdw>
          </a:effectLst>
        </p:spPr>
      </p:pic>
      <p:sp>
        <p:nvSpPr>
          <p:cNvPr id="200" name="Google Shape;200;p19"/>
          <p:cNvSpPr txBox="1"/>
          <p:nvPr/>
        </p:nvSpPr>
        <p:spPr>
          <a:xfrm>
            <a:off x="900600" y="10287525"/>
            <a:ext cx="1254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Źródło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Raport Clean Cities.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 txBox="1"/>
          <p:nvPr>
            <p:ph type="title"/>
          </p:nvPr>
        </p:nvSpPr>
        <p:spPr>
          <a:xfrm>
            <a:off x="1340900" y="880950"/>
            <a:ext cx="131205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250">
            <a:spAutoFit/>
          </a:bodyPr>
          <a:lstStyle/>
          <a:p>
            <a:pPr indent="0" lvl="0" marL="12700" marR="5080" rtl="0" algn="l">
              <a:lnSpc>
                <a:spcPct val="1124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147DD9"/>
                </a:solidFill>
              </a:rPr>
              <a:t>Wpływ SCT na lokalny biznes</a:t>
            </a:r>
            <a:endParaRPr sz="6600"/>
          </a:p>
        </p:txBody>
      </p:sp>
      <p:sp>
        <p:nvSpPr>
          <p:cNvPr id="206" name="Google Shape;206;p20"/>
          <p:cNvSpPr txBox="1"/>
          <p:nvPr/>
        </p:nvSpPr>
        <p:spPr>
          <a:xfrm>
            <a:off x="995725" y="3189000"/>
            <a:ext cx="3714900" cy="29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1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Zastosowane rozwiązania miały generalnie pozytywny wpływ na wyniki sektora handlu detalicznego.</a:t>
            </a:r>
            <a:endParaRPr sz="205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07" name="Google Shape;207;p20"/>
          <p:cNvSpPr txBox="1"/>
          <p:nvPr/>
        </p:nvSpPr>
        <p:spPr>
          <a:xfrm>
            <a:off x="1479457" y="7384661"/>
            <a:ext cx="3714900" cy="25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1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Projekty dotyczące ruchu pieszego i rowerowego mogą zwiększyć sprzedaż detaliczną.</a:t>
            </a:r>
            <a:endParaRPr sz="205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08" name="Google Shape;208;p20"/>
          <p:cNvSpPr txBox="1"/>
          <p:nvPr/>
        </p:nvSpPr>
        <p:spPr>
          <a:xfrm>
            <a:off x="5922852" y="3336625"/>
            <a:ext cx="3692400" cy="43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16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 poprawie infrastruktury aktywnej mobilności zaobserwowano zmniejszenie liczby pustostanów przeznaczonych na potrzeby handlu detalicznego (liczby pustych sklepów). </a:t>
            </a:r>
            <a:endParaRPr sz="205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09" name="Google Shape;209;p20"/>
          <p:cNvSpPr txBox="1"/>
          <p:nvPr/>
        </p:nvSpPr>
        <p:spPr>
          <a:xfrm>
            <a:off x="10827471" y="3479575"/>
            <a:ext cx="3925500" cy="21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1600">
            <a:spAutoFit/>
          </a:bodyPr>
          <a:lstStyle/>
          <a:p>
            <a:pPr indent="0" lvl="0" marL="12700" marR="5080" rtl="0" algn="l">
              <a:lnSpc>
                <a:spcPct val="107200"/>
              </a:lnSpc>
              <a:spcBef>
                <a:spcPts val="1155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Korzystanie z samochodu odgrywa wśród klientów mniejszą rolę niż właściciele sklepów skłonni są sądzić. </a:t>
            </a:r>
            <a:r>
              <a:rPr lang="en-US" sz="205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  <a:endParaRPr sz="205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10" name="Google Shape;210;p20"/>
          <p:cNvSpPr txBox="1"/>
          <p:nvPr/>
        </p:nvSpPr>
        <p:spPr>
          <a:xfrm>
            <a:off x="11002696" y="6701886"/>
            <a:ext cx="3925500" cy="43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16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Zmniejszenie liczby klientów przyjeżdżających samochodami jest z nadwyżką rekompensowane przez osoby przybywające pieszo, rowerem lub transportem publicznym</a:t>
            </a:r>
            <a:endParaRPr b="1" sz="205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20"/>
          <p:cNvSpPr txBox="1"/>
          <p:nvPr/>
        </p:nvSpPr>
        <p:spPr>
          <a:xfrm>
            <a:off x="900575" y="104607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Źródło: </a:t>
            </a:r>
            <a:r>
              <a:rPr lang="en-US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Raport Clean Cities.</a:t>
            </a:r>
            <a:endParaRPr/>
          </a:p>
        </p:txBody>
      </p:sp>
      <p:grpSp>
        <p:nvGrpSpPr>
          <p:cNvPr id="212" name="Google Shape;212;p20"/>
          <p:cNvGrpSpPr/>
          <p:nvPr/>
        </p:nvGrpSpPr>
        <p:grpSpPr>
          <a:xfrm>
            <a:off x="900573" y="3648382"/>
            <a:ext cx="524560" cy="525021"/>
            <a:chOff x="1584573" y="5495082"/>
            <a:chExt cx="524560" cy="525021"/>
          </a:xfrm>
        </p:grpSpPr>
        <p:pic>
          <p:nvPicPr>
            <p:cNvPr id="213" name="Google Shape;213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71290" y="5495082"/>
              <a:ext cx="237843" cy="2391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Google Shape;214;p20"/>
            <p:cNvSpPr/>
            <p:nvPr/>
          </p:nvSpPr>
          <p:spPr>
            <a:xfrm>
              <a:off x="1584573" y="5585128"/>
              <a:ext cx="434975" cy="434975"/>
            </a:xfrm>
            <a:custGeom>
              <a:rect b="b" l="l" r="r" t="t"/>
              <a:pathLst>
                <a:path extrusionOk="0" h="434975" w="434975">
                  <a:moveTo>
                    <a:pt x="302721" y="0"/>
                  </a:moveTo>
                  <a:lnTo>
                    <a:pt x="191593" y="111096"/>
                  </a:lnTo>
                  <a:lnTo>
                    <a:pt x="146239" y="106135"/>
                  </a:lnTo>
                  <a:lnTo>
                    <a:pt x="101786" y="112616"/>
                  </a:lnTo>
                  <a:lnTo>
                    <a:pt x="60342" y="129955"/>
                  </a:lnTo>
                  <a:lnTo>
                    <a:pt x="24017" y="157565"/>
                  </a:lnTo>
                  <a:lnTo>
                    <a:pt x="20405" y="162970"/>
                  </a:lnTo>
                  <a:lnTo>
                    <a:pt x="19185" y="169125"/>
                  </a:lnTo>
                  <a:lnTo>
                    <a:pt x="20359" y="175288"/>
                  </a:lnTo>
                  <a:lnTo>
                    <a:pt x="23933" y="180717"/>
                  </a:lnTo>
                  <a:lnTo>
                    <a:pt x="127606" y="284399"/>
                  </a:lnTo>
                  <a:lnTo>
                    <a:pt x="5693" y="405987"/>
                  </a:lnTo>
                  <a:lnTo>
                    <a:pt x="1680" y="411104"/>
                  </a:lnTo>
                  <a:lnTo>
                    <a:pt x="0" y="417149"/>
                  </a:lnTo>
                  <a:lnTo>
                    <a:pt x="710" y="423383"/>
                  </a:lnTo>
                  <a:lnTo>
                    <a:pt x="3871" y="429065"/>
                  </a:lnTo>
                  <a:lnTo>
                    <a:pt x="8982" y="433078"/>
                  </a:lnTo>
                  <a:lnTo>
                    <a:pt x="15024" y="434759"/>
                  </a:lnTo>
                  <a:lnTo>
                    <a:pt x="21257" y="434048"/>
                  </a:lnTo>
                  <a:lnTo>
                    <a:pt x="26938" y="430887"/>
                  </a:lnTo>
                  <a:lnTo>
                    <a:pt x="150516" y="307310"/>
                  </a:lnTo>
                  <a:lnTo>
                    <a:pt x="254104" y="410898"/>
                  </a:lnTo>
                  <a:lnTo>
                    <a:pt x="259548" y="414476"/>
                  </a:lnTo>
                  <a:lnTo>
                    <a:pt x="265724" y="415648"/>
                  </a:lnTo>
                  <a:lnTo>
                    <a:pt x="271889" y="414419"/>
                  </a:lnTo>
                  <a:lnTo>
                    <a:pt x="277297" y="410793"/>
                  </a:lnTo>
                  <a:lnTo>
                    <a:pt x="304863" y="374377"/>
                  </a:lnTo>
                  <a:lnTo>
                    <a:pt x="322166" y="332937"/>
                  </a:lnTo>
                  <a:lnTo>
                    <a:pt x="328681" y="288505"/>
                  </a:lnTo>
                  <a:lnTo>
                    <a:pt x="323830" y="243165"/>
                  </a:lnTo>
                  <a:lnTo>
                    <a:pt x="434947" y="132205"/>
                  </a:lnTo>
                  <a:lnTo>
                    <a:pt x="411869" y="109127"/>
                  </a:lnTo>
                  <a:lnTo>
                    <a:pt x="289747" y="231239"/>
                  </a:lnTo>
                  <a:lnTo>
                    <a:pt x="288177" y="237532"/>
                  </a:lnTo>
                  <a:lnTo>
                    <a:pt x="289946" y="243322"/>
                  </a:lnTo>
                  <a:lnTo>
                    <a:pt x="295847" y="277967"/>
                  </a:lnTo>
                  <a:lnTo>
                    <a:pt x="293457" y="312550"/>
                  </a:lnTo>
                  <a:lnTo>
                    <a:pt x="283052" y="345617"/>
                  </a:lnTo>
                  <a:lnTo>
                    <a:pt x="264910" y="375716"/>
                  </a:lnTo>
                  <a:lnTo>
                    <a:pt x="59524" y="170005"/>
                  </a:lnTo>
                  <a:lnTo>
                    <a:pt x="89624" y="151864"/>
                  </a:lnTo>
                  <a:lnTo>
                    <a:pt x="122693" y="141462"/>
                  </a:lnTo>
                  <a:lnTo>
                    <a:pt x="157277" y="139073"/>
                  </a:lnTo>
                  <a:lnTo>
                    <a:pt x="191918" y="144969"/>
                  </a:lnTo>
                  <a:lnTo>
                    <a:pt x="197708" y="146749"/>
                  </a:lnTo>
                  <a:lnTo>
                    <a:pt x="204001" y="145189"/>
                  </a:lnTo>
                  <a:lnTo>
                    <a:pt x="326113" y="23077"/>
                  </a:lnTo>
                  <a:lnTo>
                    <a:pt x="302721" y="0"/>
                  </a:lnTo>
                  <a:close/>
                </a:path>
              </a:pathLst>
            </a:custGeom>
            <a:solidFill>
              <a:srgbClr val="D942B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215" name="Google Shape;215;p20"/>
          <p:cNvGrpSpPr/>
          <p:nvPr/>
        </p:nvGrpSpPr>
        <p:grpSpPr>
          <a:xfrm>
            <a:off x="5398298" y="3479582"/>
            <a:ext cx="524560" cy="525021"/>
            <a:chOff x="1584573" y="5495082"/>
            <a:chExt cx="524560" cy="525021"/>
          </a:xfrm>
        </p:grpSpPr>
        <p:pic>
          <p:nvPicPr>
            <p:cNvPr id="216" name="Google Shape;216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71290" y="5495082"/>
              <a:ext cx="237843" cy="2391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7" name="Google Shape;217;p20"/>
            <p:cNvSpPr/>
            <p:nvPr/>
          </p:nvSpPr>
          <p:spPr>
            <a:xfrm>
              <a:off x="1584573" y="5585128"/>
              <a:ext cx="434975" cy="434975"/>
            </a:xfrm>
            <a:custGeom>
              <a:rect b="b" l="l" r="r" t="t"/>
              <a:pathLst>
                <a:path extrusionOk="0" h="434975" w="434975">
                  <a:moveTo>
                    <a:pt x="302721" y="0"/>
                  </a:moveTo>
                  <a:lnTo>
                    <a:pt x="191593" y="111096"/>
                  </a:lnTo>
                  <a:lnTo>
                    <a:pt x="146239" y="106135"/>
                  </a:lnTo>
                  <a:lnTo>
                    <a:pt x="101786" y="112616"/>
                  </a:lnTo>
                  <a:lnTo>
                    <a:pt x="60342" y="129955"/>
                  </a:lnTo>
                  <a:lnTo>
                    <a:pt x="24017" y="157565"/>
                  </a:lnTo>
                  <a:lnTo>
                    <a:pt x="20405" y="162970"/>
                  </a:lnTo>
                  <a:lnTo>
                    <a:pt x="19185" y="169125"/>
                  </a:lnTo>
                  <a:lnTo>
                    <a:pt x="20359" y="175288"/>
                  </a:lnTo>
                  <a:lnTo>
                    <a:pt x="23933" y="180717"/>
                  </a:lnTo>
                  <a:lnTo>
                    <a:pt x="127606" y="284399"/>
                  </a:lnTo>
                  <a:lnTo>
                    <a:pt x="5693" y="405987"/>
                  </a:lnTo>
                  <a:lnTo>
                    <a:pt x="1680" y="411104"/>
                  </a:lnTo>
                  <a:lnTo>
                    <a:pt x="0" y="417149"/>
                  </a:lnTo>
                  <a:lnTo>
                    <a:pt x="710" y="423383"/>
                  </a:lnTo>
                  <a:lnTo>
                    <a:pt x="3871" y="429065"/>
                  </a:lnTo>
                  <a:lnTo>
                    <a:pt x="8982" y="433078"/>
                  </a:lnTo>
                  <a:lnTo>
                    <a:pt x="15024" y="434759"/>
                  </a:lnTo>
                  <a:lnTo>
                    <a:pt x="21257" y="434048"/>
                  </a:lnTo>
                  <a:lnTo>
                    <a:pt x="26938" y="430887"/>
                  </a:lnTo>
                  <a:lnTo>
                    <a:pt x="150516" y="307310"/>
                  </a:lnTo>
                  <a:lnTo>
                    <a:pt x="254104" y="410898"/>
                  </a:lnTo>
                  <a:lnTo>
                    <a:pt x="259548" y="414476"/>
                  </a:lnTo>
                  <a:lnTo>
                    <a:pt x="265724" y="415648"/>
                  </a:lnTo>
                  <a:lnTo>
                    <a:pt x="271889" y="414419"/>
                  </a:lnTo>
                  <a:lnTo>
                    <a:pt x="277297" y="410793"/>
                  </a:lnTo>
                  <a:lnTo>
                    <a:pt x="304863" y="374377"/>
                  </a:lnTo>
                  <a:lnTo>
                    <a:pt x="322166" y="332937"/>
                  </a:lnTo>
                  <a:lnTo>
                    <a:pt x="328681" y="288505"/>
                  </a:lnTo>
                  <a:lnTo>
                    <a:pt x="323830" y="243165"/>
                  </a:lnTo>
                  <a:lnTo>
                    <a:pt x="434947" y="132205"/>
                  </a:lnTo>
                  <a:lnTo>
                    <a:pt x="411869" y="109127"/>
                  </a:lnTo>
                  <a:lnTo>
                    <a:pt x="289747" y="231239"/>
                  </a:lnTo>
                  <a:lnTo>
                    <a:pt x="288177" y="237532"/>
                  </a:lnTo>
                  <a:lnTo>
                    <a:pt x="289946" y="243322"/>
                  </a:lnTo>
                  <a:lnTo>
                    <a:pt x="295847" y="277967"/>
                  </a:lnTo>
                  <a:lnTo>
                    <a:pt x="293457" y="312550"/>
                  </a:lnTo>
                  <a:lnTo>
                    <a:pt x="283052" y="345617"/>
                  </a:lnTo>
                  <a:lnTo>
                    <a:pt x="264910" y="375716"/>
                  </a:lnTo>
                  <a:lnTo>
                    <a:pt x="59524" y="170005"/>
                  </a:lnTo>
                  <a:lnTo>
                    <a:pt x="89624" y="151864"/>
                  </a:lnTo>
                  <a:lnTo>
                    <a:pt x="122693" y="141462"/>
                  </a:lnTo>
                  <a:lnTo>
                    <a:pt x="157277" y="139073"/>
                  </a:lnTo>
                  <a:lnTo>
                    <a:pt x="191918" y="144969"/>
                  </a:lnTo>
                  <a:lnTo>
                    <a:pt x="197708" y="146749"/>
                  </a:lnTo>
                  <a:lnTo>
                    <a:pt x="204001" y="145189"/>
                  </a:lnTo>
                  <a:lnTo>
                    <a:pt x="326113" y="23077"/>
                  </a:lnTo>
                  <a:lnTo>
                    <a:pt x="302721" y="0"/>
                  </a:lnTo>
                  <a:close/>
                </a:path>
              </a:pathLst>
            </a:custGeom>
            <a:solidFill>
              <a:srgbClr val="D942B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218" name="Google Shape;218;p20"/>
          <p:cNvGrpSpPr/>
          <p:nvPr/>
        </p:nvGrpSpPr>
        <p:grpSpPr>
          <a:xfrm>
            <a:off x="10302923" y="3561782"/>
            <a:ext cx="524560" cy="525021"/>
            <a:chOff x="1584573" y="5495082"/>
            <a:chExt cx="524560" cy="525021"/>
          </a:xfrm>
        </p:grpSpPr>
        <p:pic>
          <p:nvPicPr>
            <p:cNvPr id="219" name="Google Shape;219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71290" y="5495082"/>
              <a:ext cx="237843" cy="2391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" name="Google Shape;220;p20"/>
            <p:cNvSpPr/>
            <p:nvPr/>
          </p:nvSpPr>
          <p:spPr>
            <a:xfrm>
              <a:off x="1584573" y="5585128"/>
              <a:ext cx="434975" cy="434975"/>
            </a:xfrm>
            <a:custGeom>
              <a:rect b="b" l="l" r="r" t="t"/>
              <a:pathLst>
                <a:path extrusionOk="0" h="434975" w="434975">
                  <a:moveTo>
                    <a:pt x="302721" y="0"/>
                  </a:moveTo>
                  <a:lnTo>
                    <a:pt x="191593" y="111096"/>
                  </a:lnTo>
                  <a:lnTo>
                    <a:pt x="146239" y="106135"/>
                  </a:lnTo>
                  <a:lnTo>
                    <a:pt x="101786" y="112616"/>
                  </a:lnTo>
                  <a:lnTo>
                    <a:pt x="60342" y="129955"/>
                  </a:lnTo>
                  <a:lnTo>
                    <a:pt x="24017" y="157565"/>
                  </a:lnTo>
                  <a:lnTo>
                    <a:pt x="20405" y="162970"/>
                  </a:lnTo>
                  <a:lnTo>
                    <a:pt x="19185" y="169125"/>
                  </a:lnTo>
                  <a:lnTo>
                    <a:pt x="20359" y="175288"/>
                  </a:lnTo>
                  <a:lnTo>
                    <a:pt x="23933" y="180717"/>
                  </a:lnTo>
                  <a:lnTo>
                    <a:pt x="127606" y="284399"/>
                  </a:lnTo>
                  <a:lnTo>
                    <a:pt x="5693" y="405987"/>
                  </a:lnTo>
                  <a:lnTo>
                    <a:pt x="1680" y="411104"/>
                  </a:lnTo>
                  <a:lnTo>
                    <a:pt x="0" y="417149"/>
                  </a:lnTo>
                  <a:lnTo>
                    <a:pt x="710" y="423383"/>
                  </a:lnTo>
                  <a:lnTo>
                    <a:pt x="3871" y="429065"/>
                  </a:lnTo>
                  <a:lnTo>
                    <a:pt x="8982" y="433078"/>
                  </a:lnTo>
                  <a:lnTo>
                    <a:pt x="15024" y="434759"/>
                  </a:lnTo>
                  <a:lnTo>
                    <a:pt x="21257" y="434048"/>
                  </a:lnTo>
                  <a:lnTo>
                    <a:pt x="26938" y="430887"/>
                  </a:lnTo>
                  <a:lnTo>
                    <a:pt x="150516" y="307310"/>
                  </a:lnTo>
                  <a:lnTo>
                    <a:pt x="254104" y="410898"/>
                  </a:lnTo>
                  <a:lnTo>
                    <a:pt x="259548" y="414476"/>
                  </a:lnTo>
                  <a:lnTo>
                    <a:pt x="265724" y="415648"/>
                  </a:lnTo>
                  <a:lnTo>
                    <a:pt x="271889" y="414419"/>
                  </a:lnTo>
                  <a:lnTo>
                    <a:pt x="277297" y="410793"/>
                  </a:lnTo>
                  <a:lnTo>
                    <a:pt x="304863" y="374377"/>
                  </a:lnTo>
                  <a:lnTo>
                    <a:pt x="322166" y="332937"/>
                  </a:lnTo>
                  <a:lnTo>
                    <a:pt x="328681" y="288505"/>
                  </a:lnTo>
                  <a:lnTo>
                    <a:pt x="323830" y="243165"/>
                  </a:lnTo>
                  <a:lnTo>
                    <a:pt x="434947" y="132205"/>
                  </a:lnTo>
                  <a:lnTo>
                    <a:pt x="411869" y="109127"/>
                  </a:lnTo>
                  <a:lnTo>
                    <a:pt x="289747" y="231239"/>
                  </a:lnTo>
                  <a:lnTo>
                    <a:pt x="288177" y="237532"/>
                  </a:lnTo>
                  <a:lnTo>
                    <a:pt x="289946" y="243322"/>
                  </a:lnTo>
                  <a:lnTo>
                    <a:pt x="295847" y="277967"/>
                  </a:lnTo>
                  <a:lnTo>
                    <a:pt x="293457" y="312550"/>
                  </a:lnTo>
                  <a:lnTo>
                    <a:pt x="283052" y="345617"/>
                  </a:lnTo>
                  <a:lnTo>
                    <a:pt x="264910" y="375716"/>
                  </a:lnTo>
                  <a:lnTo>
                    <a:pt x="59524" y="170005"/>
                  </a:lnTo>
                  <a:lnTo>
                    <a:pt x="89624" y="151864"/>
                  </a:lnTo>
                  <a:lnTo>
                    <a:pt x="122693" y="141462"/>
                  </a:lnTo>
                  <a:lnTo>
                    <a:pt x="157277" y="139073"/>
                  </a:lnTo>
                  <a:lnTo>
                    <a:pt x="191918" y="144969"/>
                  </a:lnTo>
                  <a:lnTo>
                    <a:pt x="197708" y="146749"/>
                  </a:lnTo>
                  <a:lnTo>
                    <a:pt x="204001" y="145189"/>
                  </a:lnTo>
                  <a:lnTo>
                    <a:pt x="326113" y="23077"/>
                  </a:lnTo>
                  <a:lnTo>
                    <a:pt x="302721" y="0"/>
                  </a:lnTo>
                  <a:close/>
                </a:path>
              </a:pathLst>
            </a:custGeom>
            <a:solidFill>
              <a:srgbClr val="D942B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221" name="Google Shape;221;p20"/>
          <p:cNvGrpSpPr/>
          <p:nvPr/>
        </p:nvGrpSpPr>
        <p:grpSpPr>
          <a:xfrm>
            <a:off x="10478148" y="7274957"/>
            <a:ext cx="524560" cy="525021"/>
            <a:chOff x="1584573" y="5495082"/>
            <a:chExt cx="524560" cy="525021"/>
          </a:xfrm>
        </p:grpSpPr>
        <p:pic>
          <p:nvPicPr>
            <p:cNvPr id="222" name="Google Shape;222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71290" y="5495082"/>
              <a:ext cx="237843" cy="2391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Google Shape;223;p20"/>
            <p:cNvSpPr/>
            <p:nvPr/>
          </p:nvSpPr>
          <p:spPr>
            <a:xfrm>
              <a:off x="1584573" y="5585128"/>
              <a:ext cx="434975" cy="434975"/>
            </a:xfrm>
            <a:custGeom>
              <a:rect b="b" l="l" r="r" t="t"/>
              <a:pathLst>
                <a:path extrusionOk="0" h="434975" w="434975">
                  <a:moveTo>
                    <a:pt x="302721" y="0"/>
                  </a:moveTo>
                  <a:lnTo>
                    <a:pt x="191593" y="111096"/>
                  </a:lnTo>
                  <a:lnTo>
                    <a:pt x="146239" y="106135"/>
                  </a:lnTo>
                  <a:lnTo>
                    <a:pt x="101786" y="112616"/>
                  </a:lnTo>
                  <a:lnTo>
                    <a:pt x="60342" y="129955"/>
                  </a:lnTo>
                  <a:lnTo>
                    <a:pt x="24017" y="157565"/>
                  </a:lnTo>
                  <a:lnTo>
                    <a:pt x="20405" y="162970"/>
                  </a:lnTo>
                  <a:lnTo>
                    <a:pt x="19185" y="169125"/>
                  </a:lnTo>
                  <a:lnTo>
                    <a:pt x="20359" y="175288"/>
                  </a:lnTo>
                  <a:lnTo>
                    <a:pt x="23933" y="180717"/>
                  </a:lnTo>
                  <a:lnTo>
                    <a:pt x="127606" y="284399"/>
                  </a:lnTo>
                  <a:lnTo>
                    <a:pt x="5693" y="405987"/>
                  </a:lnTo>
                  <a:lnTo>
                    <a:pt x="1680" y="411104"/>
                  </a:lnTo>
                  <a:lnTo>
                    <a:pt x="0" y="417149"/>
                  </a:lnTo>
                  <a:lnTo>
                    <a:pt x="710" y="423383"/>
                  </a:lnTo>
                  <a:lnTo>
                    <a:pt x="3871" y="429065"/>
                  </a:lnTo>
                  <a:lnTo>
                    <a:pt x="8982" y="433078"/>
                  </a:lnTo>
                  <a:lnTo>
                    <a:pt x="15024" y="434759"/>
                  </a:lnTo>
                  <a:lnTo>
                    <a:pt x="21257" y="434048"/>
                  </a:lnTo>
                  <a:lnTo>
                    <a:pt x="26938" y="430887"/>
                  </a:lnTo>
                  <a:lnTo>
                    <a:pt x="150516" y="307310"/>
                  </a:lnTo>
                  <a:lnTo>
                    <a:pt x="254104" y="410898"/>
                  </a:lnTo>
                  <a:lnTo>
                    <a:pt x="259548" y="414476"/>
                  </a:lnTo>
                  <a:lnTo>
                    <a:pt x="265724" y="415648"/>
                  </a:lnTo>
                  <a:lnTo>
                    <a:pt x="271889" y="414419"/>
                  </a:lnTo>
                  <a:lnTo>
                    <a:pt x="277297" y="410793"/>
                  </a:lnTo>
                  <a:lnTo>
                    <a:pt x="304863" y="374377"/>
                  </a:lnTo>
                  <a:lnTo>
                    <a:pt x="322166" y="332937"/>
                  </a:lnTo>
                  <a:lnTo>
                    <a:pt x="328681" y="288505"/>
                  </a:lnTo>
                  <a:lnTo>
                    <a:pt x="323830" y="243165"/>
                  </a:lnTo>
                  <a:lnTo>
                    <a:pt x="434947" y="132205"/>
                  </a:lnTo>
                  <a:lnTo>
                    <a:pt x="411869" y="109127"/>
                  </a:lnTo>
                  <a:lnTo>
                    <a:pt x="289747" y="231239"/>
                  </a:lnTo>
                  <a:lnTo>
                    <a:pt x="288177" y="237532"/>
                  </a:lnTo>
                  <a:lnTo>
                    <a:pt x="289946" y="243322"/>
                  </a:lnTo>
                  <a:lnTo>
                    <a:pt x="295847" y="277967"/>
                  </a:lnTo>
                  <a:lnTo>
                    <a:pt x="293457" y="312550"/>
                  </a:lnTo>
                  <a:lnTo>
                    <a:pt x="283052" y="345617"/>
                  </a:lnTo>
                  <a:lnTo>
                    <a:pt x="264910" y="375716"/>
                  </a:lnTo>
                  <a:lnTo>
                    <a:pt x="59524" y="170005"/>
                  </a:lnTo>
                  <a:lnTo>
                    <a:pt x="89624" y="151864"/>
                  </a:lnTo>
                  <a:lnTo>
                    <a:pt x="122693" y="141462"/>
                  </a:lnTo>
                  <a:lnTo>
                    <a:pt x="157277" y="139073"/>
                  </a:lnTo>
                  <a:lnTo>
                    <a:pt x="191918" y="144969"/>
                  </a:lnTo>
                  <a:lnTo>
                    <a:pt x="197708" y="146749"/>
                  </a:lnTo>
                  <a:lnTo>
                    <a:pt x="204001" y="145189"/>
                  </a:lnTo>
                  <a:lnTo>
                    <a:pt x="326113" y="23077"/>
                  </a:lnTo>
                  <a:lnTo>
                    <a:pt x="302721" y="0"/>
                  </a:lnTo>
                  <a:close/>
                </a:path>
              </a:pathLst>
            </a:custGeom>
            <a:solidFill>
              <a:srgbClr val="D942B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224" name="Google Shape;224;p20"/>
          <p:cNvGrpSpPr/>
          <p:nvPr/>
        </p:nvGrpSpPr>
        <p:grpSpPr>
          <a:xfrm>
            <a:off x="995723" y="7799982"/>
            <a:ext cx="524560" cy="525021"/>
            <a:chOff x="1584573" y="5495082"/>
            <a:chExt cx="524560" cy="525021"/>
          </a:xfrm>
        </p:grpSpPr>
        <p:pic>
          <p:nvPicPr>
            <p:cNvPr id="225" name="Google Shape;225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71290" y="5495082"/>
              <a:ext cx="237843" cy="2391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6" name="Google Shape;226;p20"/>
            <p:cNvSpPr/>
            <p:nvPr/>
          </p:nvSpPr>
          <p:spPr>
            <a:xfrm>
              <a:off x="1584573" y="5585128"/>
              <a:ext cx="434975" cy="434975"/>
            </a:xfrm>
            <a:custGeom>
              <a:rect b="b" l="l" r="r" t="t"/>
              <a:pathLst>
                <a:path extrusionOk="0" h="434975" w="434975">
                  <a:moveTo>
                    <a:pt x="302721" y="0"/>
                  </a:moveTo>
                  <a:lnTo>
                    <a:pt x="191593" y="111096"/>
                  </a:lnTo>
                  <a:lnTo>
                    <a:pt x="146239" y="106135"/>
                  </a:lnTo>
                  <a:lnTo>
                    <a:pt x="101786" y="112616"/>
                  </a:lnTo>
                  <a:lnTo>
                    <a:pt x="60342" y="129955"/>
                  </a:lnTo>
                  <a:lnTo>
                    <a:pt x="24017" y="157565"/>
                  </a:lnTo>
                  <a:lnTo>
                    <a:pt x="20405" y="162970"/>
                  </a:lnTo>
                  <a:lnTo>
                    <a:pt x="19185" y="169125"/>
                  </a:lnTo>
                  <a:lnTo>
                    <a:pt x="20359" y="175288"/>
                  </a:lnTo>
                  <a:lnTo>
                    <a:pt x="23933" y="180717"/>
                  </a:lnTo>
                  <a:lnTo>
                    <a:pt x="127606" y="284399"/>
                  </a:lnTo>
                  <a:lnTo>
                    <a:pt x="5693" y="405987"/>
                  </a:lnTo>
                  <a:lnTo>
                    <a:pt x="1680" y="411104"/>
                  </a:lnTo>
                  <a:lnTo>
                    <a:pt x="0" y="417149"/>
                  </a:lnTo>
                  <a:lnTo>
                    <a:pt x="710" y="423383"/>
                  </a:lnTo>
                  <a:lnTo>
                    <a:pt x="3871" y="429065"/>
                  </a:lnTo>
                  <a:lnTo>
                    <a:pt x="8982" y="433078"/>
                  </a:lnTo>
                  <a:lnTo>
                    <a:pt x="15024" y="434759"/>
                  </a:lnTo>
                  <a:lnTo>
                    <a:pt x="21257" y="434048"/>
                  </a:lnTo>
                  <a:lnTo>
                    <a:pt x="26938" y="430887"/>
                  </a:lnTo>
                  <a:lnTo>
                    <a:pt x="150516" y="307310"/>
                  </a:lnTo>
                  <a:lnTo>
                    <a:pt x="254104" y="410898"/>
                  </a:lnTo>
                  <a:lnTo>
                    <a:pt x="259548" y="414476"/>
                  </a:lnTo>
                  <a:lnTo>
                    <a:pt x="265724" y="415648"/>
                  </a:lnTo>
                  <a:lnTo>
                    <a:pt x="271889" y="414419"/>
                  </a:lnTo>
                  <a:lnTo>
                    <a:pt x="277297" y="410793"/>
                  </a:lnTo>
                  <a:lnTo>
                    <a:pt x="304863" y="374377"/>
                  </a:lnTo>
                  <a:lnTo>
                    <a:pt x="322166" y="332937"/>
                  </a:lnTo>
                  <a:lnTo>
                    <a:pt x="328681" y="288505"/>
                  </a:lnTo>
                  <a:lnTo>
                    <a:pt x="323830" y="243165"/>
                  </a:lnTo>
                  <a:lnTo>
                    <a:pt x="434947" y="132205"/>
                  </a:lnTo>
                  <a:lnTo>
                    <a:pt x="411869" y="109127"/>
                  </a:lnTo>
                  <a:lnTo>
                    <a:pt x="289747" y="231239"/>
                  </a:lnTo>
                  <a:lnTo>
                    <a:pt x="288177" y="237532"/>
                  </a:lnTo>
                  <a:lnTo>
                    <a:pt x="289946" y="243322"/>
                  </a:lnTo>
                  <a:lnTo>
                    <a:pt x="295847" y="277967"/>
                  </a:lnTo>
                  <a:lnTo>
                    <a:pt x="293457" y="312550"/>
                  </a:lnTo>
                  <a:lnTo>
                    <a:pt x="283052" y="345617"/>
                  </a:lnTo>
                  <a:lnTo>
                    <a:pt x="264910" y="375716"/>
                  </a:lnTo>
                  <a:lnTo>
                    <a:pt x="59524" y="170005"/>
                  </a:lnTo>
                  <a:lnTo>
                    <a:pt x="89624" y="151864"/>
                  </a:lnTo>
                  <a:lnTo>
                    <a:pt x="122693" y="141462"/>
                  </a:lnTo>
                  <a:lnTo>
                    <a:pt x="157277" y="139073"/>
                  </a:lnTo>
                  <a:lnTo>
                    <a:pt x="191918" y="144969"/>
                  </a:lnTo>
                  <a:lnTo>
                    <a:pt x="197708" y="146749"/>
                  </a:lnTo>
                  <a:lnTo>
                    <a:pt x="204001" y="145189"/>
                  </a:lnTo>
                  <a:lnTo>
                    <a:pt x="326113" y="23077"/>
                  </a:lnTo>
                  <a:lnTo>
                    <a:pt x="302721" y="0"/>
                  </a:lnTo>
                  <a:close/>
                </a:path>
              </a:pathLst>
            </a:custGeom>
            <a:solidFill>
              <a:srgbClr val="D942B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1"/>
          <p:cNvSpPr txBox="1"/>
          <p:nvPr/>
        </p:nvSpPr>
        <p:spPr>
          <a:xfrm>
            <a:off x="1674732" y="4343110"/>
            <a:ext cx="9957300" cy="6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2" name="Google Shape;232;p21"/>
          <p:cNvSpPr/>
          <p:nvPr/>
        </p:nvSpPr>
        <p:spPr>
          <a:xfrm>
            <a:off x="1558700" y="8798325"/>
            <a:ext cx="4173900" cy="1108200"/>
          </a:xfrm>
          <a:prstGeom prst="rect">
            <a:avLst/>
          </a:prstGeom>
          <a:solidFill>
            <a:srgbClr val="D943C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Więcej o liście poparcia na </a:t>
            </a:r>
            <a:r>
              <a:rPr b="1" lang="en-US" sz="17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poland.cleancitiescampaign.org</a:t>
            </a:r>
            <a:endParaRPr b="1"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3" name="Google Shape;233;p21"/>
          <p:cNvPicPr preferRelativeResize="0"/>
          <p:nvPr/>
        </p:nvPicPr>
        <p:blipFill rotWithShape="1">
          <a:blip r:embed="rId4">
            <a:alphaModFix/>
          </a:blip>
          <a:srcRect b="11761" l="0" r="1912" t="9566"/>
          <a:stretch/>
        </p:blipFill>
        <p:spPr>
          <a:xfrm>
            <a:off x="338175" y="663025"/>
            <a:ext cx="15594802" cy="781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"/>
          <p:cNvSpPr txBox="1"/>
          <p:nvPr>
            <p:ph type="title"/>
          </p:nvPr>
        </p:nvSpPr>
        <p:spPr>
          <a:xfrm>
            <a:off x="556975" y="1015825"/>
            <a:ext cx="8305800" cy="10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147DD9"/>
                </a:solidFill>
              </a:rPr>
              <a:t>Biznes</a:t>
            </a:r>
            <a:endParaRPr sz="6600"/>
          </a:p>
        </p:txBody>
      </p:sp>
      <p:sp>
        <p:nvSpPr>
          <p:cNvPr id="239" name="Google Shape;239;p22"/>
          <p:cNvSpPr txBox="1"/>
          <p:nvPr/>
        </p:nvSpPr>
        <p:spPr>
          <a:xfrm>
            <a:off x="556975" y="2260325"/>
            <a:ext cx="5983500" cy="6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0">
            <a:sp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●"/>
            </a:pPr>
            <a:r>
              <a:rPr lang="en-US" sz="30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Duże firmy wyznaczają sobie ambitne strategie zrównoważonego rozwoju (ESG)</a:t>
            </a:r>
            <a:endParaRPr sz="30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●"/>
            </a:pPr>
            <a:r>
              <a:rPr lang="en-US" sz="30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 SCT daje szansę nawiązania/zaciśnięcia współpracy z miastem/ organizacjami partnerskim</a:t>
            </a:r>
            <a:r>
              <a:rPr lang="en-US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40" name="Google Shape;240;p22"/>
          <p:cNvSpPr txBox="1"/>
          <p:nvPr/>
        </p:nvSpPr>
        <p:spPr>
          <a:xfrm>
            <a:off x="8787500" y="2899375"/>
            <a:ext cx="5983500" cy="98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0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●"/>
            </a:pPr>
            <a:r>
              <a:rPr lang="en-US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Infrastruktura - huby przeładunkowe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●"/>
            </a:pPr>
            <a:r>
              <a:rPr lang="en-US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Komunikacja- współpraca przy kampanii informacyjnej. Firmy - pozycjonują się jako liderki zmian, miasto - zyskuje dodatkowy kanał dotarcia do mieszkańców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●"/>
            </a:pPr>
            <a:r>
              <a:rPr lang="en-US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Usługi - kredyty mobilności dla mieszkańców (organizacji pozarządowych/lokalnych firm) łagodzące zmiany</a:t>
            </a:r>
            <a:endParaRPr sz="38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41" name="Google Shape;241;p22"/>
          <p:cNvSpPr/>
          <p:nvPr/>
        </p:nvSpPr>
        <p:spPr>
          <a:xfrm>
            <a:off x="8596725" y="1247250"/>
            <a:ext cx="6520800" cy="1283700"/>
          </a:xfrm>
          <a:prstGeom prst="rect">
            <a:avLst/>
          </a:prstGeom>
          <a:solidFill>
            <a:srgbClr val="D942B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Obszary potencjalnej współpracy</a:t>
            </a:r>
            <a:endParaRPr b="1"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"/>
          <p:cNvSpPr/>
          <p:nvPr/>
        </p:nvSpPr>
        <p:spPr>
          <a:xfrm>
            <a:off x="18216384" y="1047095"/>
            <a:ext cx="840740" cy="796289"/>
          </a:xfrm>
          <a:custGeom>
            <a:rect b="b" l="l" r="r" t="t"/>
            <a:pathLst>
              <a:path extrusionOk="0" h="796289" w="840740">
                <a:moveTo>
                  <a:pt x="397891" y="0"/>
                </a:moveTo>
                <a:lnTo>
                  <a:pt x="351485" y="2679"/>
                </a:lnTo>
                <a:lnTo>
                  <a:pt x="306654" y="10502"/>
                </a:lnTo>
                <a:lnTo>
                  <a:pt x="263702" y="23190"/>
                </a:lnTo>
                <a:lnTo>
                  <a:pt x="222910" y="40436"/>
                </a:lnTo>
                <a:lnTo>
                  <a:pt x="184581" y="61950"/>
                </a:lnTo>
                <a:lnTo>
                  <a:pt x="149034" y="87414"/>
                </a:lnTo>
                <a:lnTo>
                  <a:pt x="116535" y="116535"/>
                </a:lnTo>
                <a:lnTo>
                  <a:pt x="87414" y="149034"/>
                </a:lnTo>
                <a:lnTo>
                  <a:pt x="61950" y="184581"/>
                </a:lnTo>
                <a:lnTo>
                  <a:pt x="40436" y="222910"/>
                </a:lnTo>
                <a:lnTo>
                  <a:pt x="23190" y="263702"/>
                </a:lnTo>
                <a:lnTo>
                  <a:pt x="10502" y="306654"/>
                </a:lnTo>
                <a:lnTo>
                  <a:pt x="2679" y="351485"/>
                </a:lnTo>
                <a:lnTo>
                  <a:pt x="0" y="397891"/>
                </a:lnTo>
                <a:lnTo>
                  <a:pt x="2679" y="444296"/>
                </a:lnTo>
                <a:lnTo>
                  <a:pt x="10502" y="489127"/>
                </a:lnTo>
                <a:lnTo>
                  <a:pt x="23190" y="532091"/>
                </a:lnTo>
                <a:lnTo>
                  <a:pt x="40436" y="572871"/>
                </a:lnTo>
                <a:lnTo>
                  <a:pt x="61950" y="611200"/>
                </a:lnTo>
                <a:lnTo>
                  <a:pt x="87414" y="646760"/>
                </a:lnTo>
                <a:lnTo>
                  <a:pt x="116535" y="679246"/>
                </a:lnTo>
                <a:lnTo>
                  <a:pt x="149034" y="708367"/>
                </a:lnTo>
                <a:lnTo>
                  <a:pt x="184581" y="733844"/>
                </a:lnTo>
                <a:lnTo>
                  <a:pt x="222910" y="755345"/>
                </a:lnTo>
                <a:lnTo>
                  <a:pt x="263702" y="772591"/>
                </a:lnTo>
                <a:lnTo>
                  <a:pt x="306654" y="785279"/>
                </a:lnTo>
                <a:lnTo>
                  <a:pt x="351485" y="793115"/>
                </a:lnTo>
                <a:lnTo>
                  <a:pt x="397891" y="795782"/>
                </a:lnTo>
                <a:lnTo>
                  <a:pt x="397891" y="0"/>
                </a:lnTo>
                <a:close/>
              </a:path>
              <a:path extrusionOk="0" h="796289" w="840740">
                <a:moveTo>
                  <a:pt x="840625" y="0"/>
                </a:moveTo>
                <a:lnTo>
                  <a:pt x="794219" y="2679"/>
                </a:lnTo>
                <a:lnTo>
                  <a:pt x="749388" y="10502"/>
                </a:lnTo>
                <a:lnTo>
                  <a:pt x="706424" y="23190"/>
                </a:lnTo>
                <a:lnTo>
                  <a:pt x="665632" y="40436"/>
                </a:lnTo>
                <a:lnTo>
                  <a:pt x="627316" y="61950"/>
                </a:lnTo>
                <a:lnTo>
                  <a:pt x="591756" y="87414"/>
                </a:lnTo>
                <a:lnTo>
                  <a:pt x="559269" y="116535"/>
                </a:lnTo>
                <a:lnTo>
                  <a:pt x="530136" y="149034"/>
                </a:lnTo>
                <a:lnTo>
                  <a:pt x="504672" y="184581"/>
                </a:lnTo>
                <a:lnTo>
                  <a:pt x="483171" y="222910"/>
                </a:lnTo>
                <a:lnTo>
                  <a:pt x="465924" y="263702"/>
                </a:lnTo>
                <a:lnTo>
                  <a:pt x="453237" y="306654"/>
                </a:lnTo>
                <a:lnTo>
                  <a:pt x="445401" y="351485"/>
                </a:lnTo>
                <a:lnTo>
                  <a:pt x="442722" y="397891"/>
                </a:lnTo>
                <a:lnTo>
                  <a:pt x="445401" y="444296"/>
                </a:lnTo>
                <a:lnTo>
                  <a:pt x="453237" y="489127"/>
                </a:lnTo>
                <a:lnTo>
                  <a:pt x="465924" y="532091"/>
                </a:lnTo>
                <a:lnTo>
                  <a:pt x="483171" y="572871"/>
                </a:lnTo>
                <a:lnTo>
                  <a:pt x="504672" y="611200"/>
                </a:lnTo>
                <a:lnTo>
                  <a:pt x="530136" y="646760"/>
                </a:lnTo>
                <a:lnTo>
                  <a:pt x="559269" y="679246"/>
                </a:lnTo>
                <a:lnTo>
                  <a:pt x="591756" y="708367"/>
                </a:lnTo>
                <a:lnTo>
                  <a:pt x="627316" y="733844"/>
                </a:lnTo>
                <a:lnTo>
                  <a:pt x="665632" y="755345"/>
                </a:lnTo>
                <a:lnTo>
                  <a:pt x="706424" y="772591"/>
                </a:lnTo>
                <a:lnTo>
                  <a:pt x="749388" y="785279"/>
                </a:lnTo>
                <a:lnTo>
                  <a:pt x="794219" y="793115"/>
                </a:lnTo>
                <a:lnTo>
                  <a:pt x="840625" y="795782"/>
                </a:lnTo>
                <a:lnTo>
                  <a:pt x="840625" y="0"/>
                </a:lnTo>
                <a:close/>
              </a:path>
            </a:pathLst>
          </a:custGeom>
          <a:solidFill>
            <a:srgbClr val="D943C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47" name="Google Shape;247;p23"/>
          <p:cNvSpPr txBox="1"/>
          <p:nvPr>
            <p:ph idx="11" type="ftr"/>
          </p:nvPr>
        </p:nvSpPr>
        <p:spPr>
          <a:xfrm>
            <a:off x="17190150" y="9822425"/>
            <a:ext cx="2163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Title presentation</a:t>
            </a:r>
            <a:endParaRPr/>
          </a:p>
        </p:txBody>
      </p:sp>
      <p:grpSp>
        <p:nvGrpSpPr>
          <p:cNvPr id="248" name="Google Shape;248;p23"/>
          <p:cNvGrpSpPr/>
          <p:nvPr/>
        </p:nvGrpSpPr>
        <p:grpSpPr>
          <a:xfrm>
            <a:off x="97325" y="0"/>
            <a:ext cx="20104893" cy="11425195"/>
            <a:chOff x="0" y="0"/>
            <a:chExt cx="20098864" cy="11308715"/>
          </a:xfrm>
        </p:grpSpPr>
        <p:sp>
          <p:nvSpPr>
            <p:cNvPr id="249" name="Google Shape;249;p23"/>
            <p:cNvSpPr/>
            <p:nvPr/>
          </p:nvSpPr>
          <p:spPr>
            <a:xfrm>
              <a:off x="0" y="0"/>
              <a:ext cx="16083280" cy="11308715"/>
            </a:xfrm>
            <a:custGeom>
              <a:rect b="b" l="l" r="r" t="t"/>
              <a:pathLst>
                <a:path extrusionOk="0" h="11308715" w="16083280">
                  <a:moveTo>
                    <a:pt x="16083279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16083279" y="11308556"/>
                  </a:lnTo>
                  <a:lnTo>
                    <a:pt x="160832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50" name="Google Shape;250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083280" y="0"/>
              <a:ext cx="4015584" cy="1130855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1" name="Google Shape;251;p23"/>
          <p:cNvPicPr preferRelativeResize="0"/>
          <p:nvPr/>
        </p:nvPicPr>
        <p:blipFill rotWithShape="1">
          <a:blip r:embed="rId4">
            <a:alphaModFix/>
          </a:blip>
          <a:srcRect b="3203" l="2579" r="2579" t="0"/>
          <a:stretch/>
        </p:blipFill>
        <p:spPr>
          <a:xfrm>
            <a:off x="0" y="-2850"/>
            <a:ext cx="16253550" cy="1142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3"/>
          <p:cNvSpPr txBox="1"/>
          <p:nvPr/>
        </p:nvSpPr>
        <p:spPr>
          <a:xfrm>
            <a:off x="1245775" y="549300"/>
            <a:ext cx="12633000" cy="4635600"/>
          </a:xfrm>
          <a:prstGeom prst="rect">
            <a:avLst/>
          </a:prstGeom>
          <a:solidFill>
            <a:srgbClr val="93D9E0">
              <a:alpha val="38820"/>
            </a:srgbClr>
          </a:solidFill>
          <a:ln>
            <a:noFill/>
          </a:ln>
        </p:spPr>
        <p:txBody>
          <a:bodyPr anchorCtr="0" anchor="t" bIns="0" lIns="0" spcFirstLastPara="1" rIns="0" wrap="square" tIns="430525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9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Koszty i korzyści z SCT dla miasta?</a:t>
            </a:r>
            <a:endParaRPr b="1" sz="9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70"/>
              </a:spcBef>
              <a:spcAft>
                <a:spcPts val="0"/>
              </a:spcAft>
              <a:buNone/>
            </a:pPr>
            <a:r>
              <a:t/>
            </a:r>
            <a:endParaRPr sz="4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23"/>
          <p:cNvSpPr/>
          <p:nvPr/>
        </p:nvSpPr>
        <p:spPr>
          <a:xfrm>
            <a:off x="18221609" y="1047495"/>
            <a:ext cx="840740" cy="796289"/>
          </a:xfrm>
          <a:custGeom>
            <a:rect b="b" l="l" r="r" t="t"/>
            <a:pathLst>
              <a:path extrusionOk="0" h="796289" w="840740">
                <a:moveTo>
                  <a:pt x="397891" y="0"/>
                </a:moveTo>
                <a:lnTo>
                  <a:pt x="351485" y="2679"/>
                </a:lnTo>
                <a:lnTo>
                  <a:pt x="306654" y="10502"/>
                </a:lnTo>
                <a:lnTo>
                  <a:pt x="263702" y="23190"/>
                </a:lnTo>
                <a:lnTo>
                  <a:pt x="222910" y="40436"/>
                </a:lnTo>
                <a:lnTo>
                  <a:pt x="184581" y="61950"/>
                </a:lnTo>
                <a:lnTo>
                  <a:pt x="149034" y="87414"/>
                </a:lnTo>
                <a:lnTo>
                  <a:pt x="116535" y="116535"/>
                </a:lnTo>
                <a:lnTo>
                  <a:pt x="87414" y="149034"/>
                </a:lnTo>
                <a:lnTo>
                  <a:pt x="61950" y="184581"/>
                </a:lnTo>
                <a:lnTo>
                  <a:pt x="40436" y="222910"/>
                </a:lnTo>
                <a:lnTo>
                  <a:pt x="23190" y="263702"/>
                </a:lnTo>
                <a:lnTo>
                  <a:pt x="10502" y="306654"/>
                </a:lnTo>
                <a:lnTo>
                  <a:pt x="2679" y="351485"/>
                </a:lnTo>
                <a:lnTo>
                  <a:pt x="0" y="397891"/>
                </a:lnTo>
                <a:lnTo>
                  <a:pt x="2679" y="444296"/>
                </a:lnTo>
                <a:lnTo>
                  <a:pt x="10502" y="489127"/>
                </a:lnTo>
                <a:lnTo>
                  <a:pt x="23190" y="532091"/>
                </a:lnTo>
                <a:lnTo>
                  <a:pt x="40436" y="572871"/>
                </a:lnTo>
                <a:lnTo>
                  <a:pt x="61950" y="611200"/>
                </a:lnTo>
                <a:lnTo>
                  <a:pt x="87414" y="646760"/>
                </a:lnTo>
                <a:lnTo>
                  <a:pt x="116535" y="679246"/>
                </a:lnTo>
                <a:lnTo>
                  <a:pt x="149034" y="708367"/>
                </a:lnTo>
                <a:lnTo>
                  <a:pt x="184581" y="733844"/>
                </a:lnTo>
                <a:lnTo>
                  <a:pt x="222910" y="755345"/>
                </a:lnTo>
                <a:lnTo>
                  <a:pt x="263702" y="772591"/>
                </a:lnTo>
                <a:lnTo>
                  <a:pt x="306654" y="785279"/>
                </a:lnTo>
                <a:lnTo>
                  <a:pt x="351485" y="793115"/>
                </a:lnTo>
                <a:lnTo>
                  <a:pt x="397891" y="795782"/>
                </a:lnTo>
                <a:lnTo>
                  <a:pt x="397891" y="0"/>
                </a:lnTo>
                <a:close/>
              </a:path>
              <a:path extrusionOk="0" h="796289" w="840740">
                <a:moveTo>
                  <a:pt x="840625" y="0"/>
                </a:moveTo>
                <a:lnTo>
                  <a:pt x="794219" y="2679"/>
                </a:lnTo>
                <a:lnTo>
                  <a:pt x="749388" y="10502"/>
                </a:lnTo>
                <a:lnTo>
                  <a:pt x="706424" y="23190"/>
                </a:lnTo>
                <a:lnTo>
                  <a:pt x="665632" y="40436"/>
                </a:lnTo>
                <a:lnTo>
                  <a:pt x="627316" y="61950"/>
                </a:lnTo>
                <a:lnTo>
                  <a:pt x="591756" y="87414"/>
                </a:lnTo>
                <a:lnTo>
                  <a:pt x="559269" y="116535"/>
                </a:lnTo>
                <a:lnTo>
                  <a:pt x="530136" y="149034"/>
                </a:lnTo>
                <a:lnTo>
                  <a:pt x="504672" y="184581"/>
                </a:lnTo>
                <a:lnTo>
                  <a:pt x="483171" y="222910"/>
                </a:lnTo>
                <a:lnTo>
                  <a:pt x="465924" y="263702"/>
                </a:lnTo>
                <a:lnTo>
                  <a:pt x="453237" y="306654"/>
                </a:lnTo>
                <a:lnTo>
                  <a:pt x="445401" y="351485"/>
                </a:lnTo>
                <a:lnTo>
                  <a:pt x="442722" y="397891"/>
                </a:lnTo>
                <a:lnTo>
                  <a:pt x="445401" y="444296"/>
                </a:lnTo>
                <a:lnTo>
                  <a:pt x="453237" y="489127"/>
                </a:lnTo>
                <a:lnTo>
                  <a:pt x="465924" y="532091"/>
                </a:lnTo>
                <a:lnTo>
                  <a:pt x="483171" y="572871"/>
                </a:lnTo>
                <a:lnTo>
                  <a:pt x="504672" y="611200"/>
                </a:lnTo>
                <a:lnTo>
                  <a:pt x="530136" y="646760"/>
                </a:lnTo>
                <a:lnTo>
                  <a:pt x="559269" y="679246"/>
                </a:lnTo>
                <a:lnTo>
                  <a:pt x="591756" y="708367"/>
                </a:lnTo>
                <a:lnTo>
                  <a:pt x="627316" y="733844"/>
                </a:lnTo>
                <a:lnTo>
                  <a:pt x="665632" y="755345"/>
                </a:lnTo>
                <a:lnTo>
                  <a:pt x="706424" y="772591"/>
                </a:lnTo>
                <a:lnTo>
                  <a:pt x="749388" y="785279"/>
                </a:lnTo>
                <a:lnTo>
                  <a:pt x="794219" y="793115"/>
                </a:lnTo>
                <a:lnTo>
                  <a:pt x="840625" y="795782"/>
                </a:lnTo>
                <a:lnTo>
                  <a:pt x="840625" y="0"/>
                </a:lnTo>
                <a:close/>
              </a:path>
            </a:pathLst>
          </a:custGeom>
          <a:solidFill>
            <a:srgbClr val="D943C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 txBox="1"/>
          <p:nvPr>
            <p:ph type="title"/>
          </p:nvPr>
        </p:nvSpPr>
        <p:spPr>
          <a:xfrm>
            <a:off x="1284700" y="1129100"/>
            <a:ext cx="14443200" cy="20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/>
              <a:t>Aspekty finansowe SCT dla miasta</a:t>
            </a:r>
            <a:endParaRPr sz="6600"/>
          </a:p>
        </p:txBody>
      </p:sp>
      <p:sp>
        <p:nvSpPr>
          <p:cNvPr id="259" name="Google Shape;259;p24"/>
          <p:cNvSpPr/>
          <p:nvPr/>
        </p:nvSpPr>
        <p:spPr>
          <a:xfrm>
            <a:off x="1284700" y="4920900"/>
            <a:ext cx="5760000" cy="5851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●"/>
            </a:pPr>
            <a:r>
              <a:rPr lang="en-US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wprowadzenie nowych przepisów i regulacji,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●"/>
            </a:pPr>
            <a:r>
              <a:rPr lang="en-US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dostosowanie infrastruktury drogowej,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●"/>
            </a:pPr>
            <a:r>
              <a:rPr lang="en-US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zakupu sprzętu pomiarowego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●"/>
            </a:pPr>
            <a:r>
              <a:rPr lang="en-US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przeprowadzenia kampanii informacyjnych dla mieszkańców i przedsiębiorców.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Google Shape;260;p24"/>
          <p:cNvSpPr/>
          <p:nvPr/>
        </p:nvSpPr>
        <p:spPr>
          <a:xfrm>
            <a:off x="7472950" y="4572000"/>
            <a:ext cx="6330300" cy="550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marR="87630" rtl="0" algn="l">
              <a:spcBef>
                <a:spcPts val="1155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●"/>
            </a:pPr>
            <a:r>
              <a:rPr lang="en-US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en-US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oprawa jakości powietrza może </a:t>
            </a:r>
            <a:r>
              <a:rPr b="1" lang="en-US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zmniejszyć koszty związane z leczeniem chorób</a:t>
            </a:r>
            <a:r>
              <a:rPr lang="en-US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układu oddechowego i innych schorzeń związanych z zanieczyszczeniem powietrza. 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marR="8763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●"/>
            </a:pPr>
            <a:r>
              <a:rPr lang="en-US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może przyciągnąć inwestycje i zwiększyć atrakcyjność miasta dla turystów.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1" name="Google Shape;261;p24"/>
          <p:cNvSpPr/>
          <p:nvPr/>
        </p:nvSpPr>
        <p:spPr>
          <a:xfrm>
            <a:off x="1323500" y="3328575"/>
            <a:ext cx="5760000" cy="9345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KOSZTY</a:t>
            </a:r>
            <a:endParaRPr b="1"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2" name="Google Shape;262;p24"/>
          <p:cNvSpPr/>
          <p:nvPr/>
        </p:nvSpPr>
        <p:spPr>
          <a:xfrm>
            <a:off x="7492475" y="3328575"/>
            <a:ext cx="5843100" cy="934500"/>
          </a:xfrm>
          <a:prstGeom prst="rect">
            <a:avLst/>
          </a:prstGeom>
          <a:solidFill>
            <a:srgbClr val="D942B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KORZYŚCI</a:t>
            </a:r>
            <a:endParaRPr b="1"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25"/>
          <p:cNvGrpSpPr/>
          <p:nvPr/>
        </p:nvGrpSpPr>
        <p:grpSpPr>
          <a:xfrm>
            <a:off x="10470" y="8512829"/>
            <a:ext cx="20093632" cy="2795726"/>
            <a:chOff x="10470" y="8512829"/>
            <a:chExt cx="20093632" cy="2795726"/>
          </a:xfrm>
        </p:grpSpPr>
        <p:pic>
          <p:nvPicPr>
            <p:cNvPr id="268" name="Google Shape;268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470" y="8512829"/>
              <a:ext cx="20093632" cy="27957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9" name="Google Shape;269;p25"/>
            <p:cNvSpPr/>
            <p:nvPr/>
          </p:nvSpPr>
          <p:spPr>
            <a:xfrm>
              <a:off x="18370438" y="9611518"/>
              <a:ext cx="687069" cy="650240"/>
            </a:xfrm>
            <a:custGeom>
              <a:rect b="b" l="l" r="r" t="t"/>
              <a:pathLst>
                <a:path extrusionOk="0" h="650240" w="687069">
                  <a:moveTo>
                    <a:pt x="324980" y="0"/>
                  </a:moveTo>
                  <a:lnTo>
                    <a:pt x="276948" y="3530"/>
                  </a:lnTo>
                  <a:lnTo>
                    <a:pt x="231114" y="13766"/>
                  </a:lnTo>
                  <a:lnTo>
                    <a:pt x="187972" y="30213"/>
                  </a:lnTo>
                  <a:lnTo>
                    <a:pt x="148018" y="52362"/>
                  </a:lnTo>
                  <a:lnTo>
                    <a:pt x="111772" y="79717"/>
                  </a:lnTo>
                  <a:lnTo>
                    <a:pt x="79717" y="111772"/>
                  </a:lnTo>
                  <a:lnTo>
                    <a:pt x="52362" y="148031"/>
                  </a:lnTo>
                  <a:lnTo>
                    <a:pt x="30200" y="187972"/>
                  </a:lnTo>
                  <a:lnTo>
                    <a:pt x="13766" y="231127"/>
                  </a:lnTo>
                  <a:lnTo>
                    <a:pt x="3530" y="276961"/>
                  </a:lnTo>
                  <a:lnTo>
                    <a:pt x="0" y="324980"/>
                  </a:lnTo>
                  <a:lnTo>
                    <a:pt x="3530" y="372999"/>
                  </a:lnTo>
                  <a:lnTo>
                    <a:pt x="13766" y="418833"/>
                  </a:lnTo>
                  <a:lnTo>
                    <a:pt x="30200" y="461987"/>
                  </a:lnTo>
                  <a:lnTo>
                    <a:pt x="52362" y="501929"/>
                  </a:lnTo>
                  <a:lnTo>
                    <a:pt x="79717" y="538187"/>
                  </a:lnTo>
                  <a:lnTo>
                    <a:pt x="111772" y="570242"/>
                  </a:lnTo>
                  <a:lnTo>
                    <a:pt x="148018" y="597598"/>
                  </a:lnTo>
                  <a:lnTo>
                    <a:pt x="187972" y="619747"/>
                  </a:lnTo>
                  <a:lnTo>
                    <a:pt x="231114" y="636193"/>
                  </a:lnTo>
                  <a:lnTo>
                    <a:pt x="276948" y="646430"/>
                  </a:lnTo>
                  <a:lnTo>
                    <a:pt x="324980" y="649960"/>
                  </a:lnTo>
                  <a:lnTo>
                    <a:pt x="324980" y="0"/>
                  </a:lnTo>
                  <a:close/>
                </a:path>
                <a:path extrusionOk="0" h="650240" w="687069">
                  <a:moveTo>
                    <a:pt x="686574" y="0"/>
                  </a:moveTo>
                  <a:lnTo>
                    <a:pt x="638543" y="3530"/>
                  </a:lnTo>
                  <a:lnTo>
                    <a:pt x="592709" y="13766"/>
                  </a:lnTo>
                  <a:lnTo>
                    <a:pt x="549567" y="30213"/>
                  </a:lnTo>
                  <a:lnTo>
                    <a:pt x="509612" y="52362"/>
                  </a:lnTo>
                  <a:lnTo>
                    <a:pt x="473367" y="79717"/>
                  </a:lnTo>
                  <a:lnTo>
                    <a:pt x="441299" y="111772"/>
                  </a:lnTo>
                  <a:lnTo>
                    <a:pt x="413943" y="148031"/>
                  </a:lnTo>
                  <a:lnTo>
                    <a:pt x="391795" y="187972"/>
                  </a:lnTo>
                  <a:lnTo>
                    <a:pt x="375348" y="231127"/>
                  </a:lnTo>
                  <a:lnTo>
                    <a:pt x="365112" y="276961"/>
                  </a:lnTo>
                  <a:lnTo>
                    <a:pt x="361594" y="324980"/>
                  </a:lnTo>
                  <a:lnTo>
                    <a:pt x="365112" y="372999"/>
                  </a:lnTo>
                  <a:lnTo>
                    <a:pt x="375348" y="418833"/>
                  </a:lnTo>
                  <a:lnTo>
                    <a:pt x="391795" y="461987"/>
                  </a:lnTo>
                  <a:lnTo>
                    <a:pt x="413943" y="501929"/>
                  </a:lnTo>
                  <a:lnTo>
                    <a:pt x="441299" y="538187"/>
                  </a:lnTo>
                  <a:lnTo>
                    <a:pt x="473367" y="570242"/>
                  </a:lnTo>
                  <a:lnTo>
                    <a:pt x="509612" y="597598"/>
                  </a:lnTo>
                  <a:lnTo>
                    <a:pt x="549567" y="619747"/>
                  </a:lnTo>
                  <a:lnTo>
                    <a:pt x="592709" y="636193"/>
                  </a:lnTo>
                  <a:lnTo>
                    <a:pt x="638543" y="646430"/>
                  </a:lnTo>
                  <a:lnTo>
                    <a:pt x="686574" y="649960"/>
                  </a:lnTo>
                  <a:lnTo>
                    <a:pt x="686574" y="0"/>
                  </a:lnTo>
                  <a:close/>
                </a:path>
              </a:pathLst>
            </a:custGeom>
            <a:solidFill>
              <a:srgbClr val="D943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15957627" y="9777901"/>
              <a:ext cx="367665" cy="304165"/>
            </a:xfrm>
            <a:custGeom>
              <a:rect b="b" l="l" r="r" t="t"/>
              <a:pathLst>
                <a:path extrusionOk="0" h="304165" w="367665">
                  <a:moveTo>
                    <a:pt x="277672" y="105460"/>
                  </a:moveTo>
                  <a:lnTo>
                    <a:pt x="258038" y="66992"/>
                  </a:lnTo>
                  <a:lnTo>
                    <a:pt x="227609" y="37871"/>
                  </a:lnTo>
                  <a:lnTo>
                    <a:pt x="188823" y="19545"/>
                  </a:lnTo>
                  <a:lnTo>
                    <a:pt x="144132" y="13436"/>
                  </a:lnTo>
                  <a:lnTo>
                    <a:pt x="124269" y="14605"/>
                  </a:lnTo>
                  <a:lnTo>
                    <a:pt x="70637" y="31978"/>
                  </a:lnTo>
                  <a:lnTo>
                    <a:pt x="29260" y="68008"/>
                  </a:lnTo>
                  <a:lnTo>
                    <a:pt x="4724" y="119049"/>
                  </a:lnTo>
                  <a:lnTo>
                    <a:pt x="0" y="158800"/>
                  </a:lnTo>
                  <a:lnTo>
                    <a:pt x="1181" y="179209"/>
                  </a:lnTo>
                  <a:lnTo>
                    <a:pt x="10642" y="216662"/>
                  </a:lnTo>
                  <a:lnTo>
                    <a:pt x="41325" y="263093"/>
                  </a:lnTo>
                  <a:lnTo>
                    <a:pt x="87528" y="293331"/>
                  </a:lnTo>
                  <a:lnTo>
                    <a:pt x="144132" y="303745"/>
                  </a:lnTo>
                  <a:lnTo>
                    <a:pt x="167373" y="302234"/>
                  </a:lnTo>
                  <a:lnTo>
                    <a:pt x="209207" y="290118"/>
                  </a:lnTo>
                  <a:lnTo>
                    <a:pt x="244284" y="266204"/>
                  </a:lnTo>
                  <a:lnTo>
                    <a:pt x="269214" y="232308"/>
                  </a:lnTo>
                  <a:lnTo>
                    <a:pt x="277672" y="211734"/>
                  </a:lnTo>
                  <a:lnTo>
                    <a:pt x="212128" y="211734"/>
                  </a:lnTo>
                  <a:lnTo>
                    <a:pt x="206743" y="221284"/>
                  </a:lnTo>
                  <a:lnTo>
                    <a:pt x="200367" y="229603"/>
                  </a:lnTo>
                  <a:lnTo>
                    <a:pt x="165557" y="250266"/>
                  </a:lnTo>
                  <a:lnTo>
                    <a:pt x="143725" y="252857"/>
                  </a:lnTo>
                  <a:lnTo>
                    <a:pt x="131648" y="252133"/>
                  </a:lnTo>
                  <a:lnTo>
                    <a:pt x="90411" y="234848"/>
                  </a:lnTo>
                  <a:lnTo>
                    <a:pt x="64693" y="197167"/>
                  </a:lnTo>
                  <a:lnTo>
                    <a:pt x="58623" y="158800"/>
                  </a:lnTo>
                  <a:lnTo>
                    <a:pt x="59296" y="145008"/>
                  </a:lnTo>
                  <a:lnTo>
                    <a:pt x="75349" y="99136"/>
                  </a:lnTo>
                  <a:lnTo>
                    <a:pt x="109562" y="71272"/>
                  </a:lnTo>
                  <a:lnTo>
                    <a:pt x="143725" y="64744"/>
                  </a:lnTo>
                  <a:lnTo>
                    <a:pt x="154990" y="65379"/>
                  </a:lnTo>
                  <a:lnTo>
                    <a:pt x="193001" y="80657"/>
                  </a:lnTo>
                  <a:lnTo>
                    <a:pt x="212128" y="105460"/>
                  </a:lnTo>
                  <a:lnTo>
                    <a:pt x="277672" y="105460"/>
                  </a:lnTo>
                  <a:close/>
                </a:path>
                <a:path extrusionOk="0" h="304165" w="367665">
                  <a:moveTo>
                    <a:pt x="367334" y="0"/>
                  </a:moveTo>
                  <a:lnTo>
                    <a:pt x="310337" y="0"/>
                  </a:lnTo>
                  <a:lnTo>
                    <a:pt x="310337" y="301307"/>
                  </a:lnTo>
                  <a:lnTo>
                    <a:pt x="367334" y="301307"/>
                  </a:lnTo>
                  <a:lnTo>
                    <a:pt x="3673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71" name="Google Shape;271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355877" y="9849975"/>
              <a:ext cx="476859" cy="2328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p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6876022" y="9850383"/>
              <a:ext cx="214977" cy="2288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3" name="Google Shape;273;p25"/>
            <p:cNvSpPr/>
            <p:nvPr/>
          </p:nvSpPr>
          <p:spPr>
            <a:xfrm>
              <a:off x="17120920" y="9759994"/>
              <a:ext cx="620394" cy="321945"/>
            </a:xfrm>
            <a:custGeom>
              <a:rect b="b" l="l" r="r" t="t"/>
              <a:pathLst>
                <a:path extrusionOk="0" h="321945" w="620394">
                  <a:moveTo>
                    <a:pt x="277672" y="123367"/>
                  </a:moveTo>
                  <a:lnTo>
                    <a:pt x="258038" y="84899"/>
                  </a:lnTo>
                  <a:lnTo>
                    <a:pt x="227609" y="55778"/>
                  </a:lnTo>
                  <a:lnTo>
                    <a:pt x="188823" y="37452"/>
                  </a:lnTo>
                  <a:lnTo>
                    <a:pt x="144132" y="31343"/>
                  </a:lnTo>
                  <a:lnTo>
                    <a:pt x="124269" y="32512"/>
                  </a:lnTo>
                  <a:lnTo>
                    <a:pt x="70637" y="49885"/>
                  </a:lnTo>
                  <a:lnTo>
                    <a:pt x="29260" y="85915"/>
                  </a:lnTo>
                  <a:lnTo>
                    <a:pt x="4737" y="136956"/>
                  </a:lnTo>
                  <a:lnTo>
                    <a:pt x="0" y="176707"/>
                  </a:lnTo>
                  <a:lnTo>
                    <a:pt x="1181" y="197116"/>
                  </a:lnTo>
                  <a:lnTo>
                    <a:pt x="10642" y="234569"/>
                  </a:lnTo>
                  <a:lnTo>
                    <a:pt x="41325" y="281000"/>
                  </a:lnTo>
                  <a:lnTo>
                    <a:pt x="87528" y="311238"/>
                  </a:lnTo>
                  <a:lnTo>
                    <a:pt x="144132" y="321652"/>
                  </a:lnTo>
                  <a:lnTo>
                    <a:pt x="167373" y="320141"/>
                  </a:lnTo>
                  <a:lnTo>
                    <a:pt x="209207" y="308025"/>
                  </a:lnTo>
                  <a:lnTo>
                    <a:pt x="244284" y="284111"/>
                  </a:lnTo>
                  <a:lnTo>
                    <a:pt x="269214" y="250215"/>
                  </a:lnTo>
                  <a:lnTo>
                    <a:pt x="277672" y="229641"/>
                  </a:lnTo>
                  <a:lnTo>
                    <a:pt x="212128" y="229641"/>
                  </a:lnTo>
                  <a:lnTo>
                    <a:pt x="206743" y="239191"/>
                  </a:lnTo>
                  <a:lnTo>
                    <a:pt x="200380" y="247510"/>
                  </a:lnTo>
                  <a:lnTo>
                    <a:pt x="165557" y="268173"/>
                  </a:lnTo>
                  <a:lnTo>
                    <a:pt x="143725" y="270764"/>
                  </a:lnTo>
                  <a:lnTo>
                    <a:pt x="131648" y="270040"/>
                  </a:lnTo>
                  <a:lnTo>
                    <a:pt x="90411" y="252755"/>
                  </a:lnTo>
                  <a:lnTo>
                    <a:pt x="64693" y="215074"/>
                  </a:lnTo>
                  <a:lnTo>
                    <a:pt x="58623" y="176707"/>
                  </a:lnTo>
                  <a:lnTo>
                    <a:pt x="59296" y="162915"/>
                  </a:lnTo>
                  <a:lnTo>
                    <a:pt x="75349" y="117043"/>
                  </a:lnTo>
                  <a:lnTo>
                    <a:pt x="109562" y="89179"/>
                  </a:lnTo>
                  <a:lnTo>
                    <a:pt x="143725" y="82651"/>
                  </a:lnTo>
                  <a:lnTo>
                    <a:pt x="154990" y="83286"/>
                  </a:lnTo>
                  <a:lnTo>
                    <a:pt x="193001" y="98564"/>
                  </a:lnTo>
                  <a:lnTo>
                    <a:pt x="212128" y="123367"/>
                  </a:lnTo>
                  <a:lnTo>
                    <a:pt x="277672" y="123367"/>
                  </a:lnTo>
                  <a:close/>
                </a:path>
                <a:path extrusionOk="0" h="321945" w="620394">
                  <a:moveTo>
                    <a:pt x="366763" y="93649"/>
                  </a:moveTo>
                  <a:lnTo>
                    <a:pt x="309753" y="93649"/>
                  </a:lnTo>
                  <a:lnTo>
                    <a:pt x="309753" y="319214"/>
                  </a:lnTo>
                  <a:lnTo>
                    <a:pt x="366763" y="319214"/>
                  </a:lnTo>
                  <a:lnTo>
                    <a:pt x="366763" y="93649"/>
                  </a:lnTo>
                  <a:close/>
                </a:path>
                <a:path extrusionOk="0" h="321945" w="620394">
                  <a:moveTo>
                    <a:pt x="373684" y="33388"/>
                  </a:moveTo>
                  <a:lnTo>
                    <a:pt x="345884" y="596"/>
                  </a:lnTo>
                  <a:lnTo>
                    <a:pt x="338670" y="0"/>
                  </a:lnTo>
                  <a:lnTo>
                    <a:pt x="331457" y="596"/>
                  </a:lnTo>
                  <a:lnTo>
                    <a:pt x="303657" y="33388"/>
                  </a:lnTo>
                  <a:lnTo>
                    <a:pt x="304279" y="40220"/>
                  </a:lnTo>
                  <a:lnTo>
                    <a:pt x="338670" y="66776"/>
                  </a:lnTo>
                  <a:lnTo>
                    <a:pt x="345884" y="66179"/>
                  </a:lnTo>
                  <a:lnTo>
                    <a:pt x="373684" y="33388"/>
                  </a:lnTo>
                  <a:close/>
                </a:path>
                <a:path extrusionOk="0" h="321945" w="620394">
                  <a:moveTo>
                    <a:pt x="525767" y="93649"/>
                  </a:moveTo>
                  <a:lnTo>
                    <a:pt x="475272" y="93649"/>
                  </a:lnTo>
                  <a:lnTo>
                    <a:pt x="475272" y="37871"/>
                  </a:lnTo>
                  <a:lnTo>
                    <a:pt x="417868" y="37871"/>
                  </a:lnTo>
                  <a:lnTo>
                    <a:pt x="417868" y="93649"/>
                  </a:lnTo>
                  <a:lnTo>
                    <a:pt x="390994" y="93649"/>
                  </a:lnTo>
                  <a:lnTo>
                    <a:pt x="390994" y="140474"/>
                  </a:lnTo>
                  <a:lnTo>
                    <a:pt x="417868" y="140474"/>
                  </a:lnTo>
                  <a:lnTo>
                    <a:pt x="417868" y="249174"/>
                  </a:lnTo>
                  <a:lnTo>
                    <a:pt x="422363" y="279819"/>
                  </a:lnTo>
                  <a:lnTo>
                    <a:pt x="435876" y="301713"/>
                  </a:lnTo>
                  <a:lnTo>
                    <a:pt x="458406" y="314845"/>
                  </a:lnTo>
                  <a:lnTo>
                    <a:pt x="489940" y="319214"/>
                  </a:lnTo>
                  <a:lnTo>
                    <a:pt x="525767" y="319214"/>
                  </a:lnTo>
                  <a:lnTo>
                    <a:pt x="525767" y="271170"/>
                  </a:lnTo>
                  <a:lnTo>
                    <a:pt x="490601" y="271170"/>
                  </a:lnTo>
                  <a:lnTo>
                    <a:pt x="484441" y="269481"/>
                  </a:lnTo>
                  <a:lnTo>
                    <a:pt x="477113" y="262686"/>
                  </a:lnTo>
                  <a:lnTo>
                    <a:pt x="475272" y="257187"/>
                  </a:lnTo>
                  <a:lnTo>
                    <a:pt x="475272" y="140474"/>
                  </a:lnTo>
                  <a:lnTo>
                    <a:pt x="525767" y="140474"/>
                  </a:lnTo>
                  <a:lnTo>
                    <a:pt x="525767" y="93649"/>
                  </a:lnTo>
                  <a:close/>
                </a:path>
                <a:path extrusionOk="0" h="321945" w="620394">
                  <a:moveTo>
                    <a:pt x="612902" y="93649"/>
                  </a:moveTo>
                  <a:lnTo>
                    <a:pt x="555891" y="93649"/>
                  </a:lnTo>
                  <a:lnTo>
                    <a:pt x="555891" y="319214"/>
                  </a:lnTo>
                  <a:lnTo>
                    <a:pt x="612902" y="319214"/>
                  </a:lnTo>
                  <a:lnTo>
                    <a:pt x="612902" y="93649"/>
                  </a:lnTo>
                  <a:close/>
                </a:path>
                <a:path extrusionOk="0" h="321945" w="620394">
                  <a:moveTo>
                    <a:pt x="619810" y="33388"/>
                  </a:moveTo>
                  <a:lnTo>
                    <a:pt x="592010" y="596"/>
                  </a:lnTo>
                  <a:lnTo>
                    <a:pt x="584796" y="0"/>
                  </a:lnTo>
                  <a:lnTo>
                    <a:pt x="577583" y="596"/>
                  </a:lnTo>
                  <a:lnTo>
                    <a:pt x="549783" y="33388"/>
                  </a:lnTo>
                  <a:lnTo>
                    <a:pt x="550405" y="40220"/>
                  </a:lnTo>
                  <a:lnTo>
                    <a:pt x="584796" y="66776"/>
                  </a:lnTo>
                  <a:lnTo>
                    <a:pt x="592010" y="66179"/>
                  </a:lnTo>
                  <a:lnTo>
                    <a:pt x="619810" y="33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74" name="Google Shape;274;p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7762853" y="9849968"/>
              <a:ext cx="428041" cy="2329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5" name="Google Shape;275;p25"/>
          <p:cNvSpPr txBox="1"/>
          <p:nvPr>
            <p:ph type="title"/>
          </p:nvPr>
        </p:nvSpPr>
        <p:spPr>
          <a:xfrm>
            <a:off x="1557925" y="1490900"/>
            <a:ext cx="14029200" cy="24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/>
              <a:t>Dziękuję </a:t>
            </a:r>
            <a:endParaRPr sz="8000"/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/>
              <a:t>i zapraszam do dyskusji</a:t>
            </a:r>
            <a:endParaRPr sz="8000"/>
          </a:p>
        </p:txBody>
      </p:sp>
      <p:sp>
        <p:nvSpPr>
          <p:cNvPr id="276" name="Google Shape;276;p25"/>
          <p:cNvSpPr txBox="1"/>
          <p:nvPr/>
        </p:nvSpPr>
        <p:spPr>
          <a:xfrm>
            <a:off x="1557924" y="5136050"/>
            <a:ext cx="10530000" cy="28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1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Nina Józefina Bąk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1645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Koordynatorka Clean Cities Campaign w Polsce</a:t>
            </a:r>
            <a:endParaRPr sz="33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1645"/>
              </a:spcBef>
              <a:spcAft>
                <a:spcPts val="0"/>
              </a:spcAft>
              <a:buNone/>
            </a:pPr>
            <a:r>
              <a:rPr lang="en-US" sz="3300" u="sng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7"/>
              </a:rPr>
              <a:t>nina.bak@cleancitiescampaign.org</a:t>
            </a:r>
            <a:endParaRPr sz="33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1645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poland.cleancitiescampaign.org</a:t>
            </a:r>
            <a:endParaRPr sz="33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77" name="Google Shape;277;p25"/>
          <p:cNvSpPr/>
          <p:nvPr/>
        </p:nvSpPr>
        <p:spPr>
          <a:xfrm>
            <a:off x="1570632" y="4420032"/>
            <a:ext cx="5780405" cy="188595"/>
          </a:xfrm>
          <a:custGeom>
            <a:rect b="b" l="l" r="r" t="t"/>
            <a:pathLst>
              <a:path extrusionOk="0" h="188595" w="5780405">
                <a:moveTo>
                  <a:pt x="5779928" y="0"/>
                </a:moveTo>
                <a:lnTo>
                  <a:pt x="0" y="0"/>
                </a:lnTo>
                <a:lnTo>
                  <a:pt x="0" y="188475"/>
                </a:lnTo>
                <a:lnTo>
                  <a:pt x="5779928" y="188475"/>
                </a:lnTo>
                <a:lnTo>
                  <a:pt x="5779928" y="0"/>
                </a:lnTo>
                <a:close/>
              </a:path>
            </a:pathLst>
          </a:custGeom>
          <a:solidFill>
            <a:srgbClr val="D943C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78" name="Google Shape;278;p25"/>
          <p:cNvSpPr/>
          <p:nvPr/>
        </p:nvSpPr>
        <p:spPr>
          <a:xfrm>
            <a:off x="15446476" y="1490899"/>
            <a:ext cx="2633980" cy="2170152"/>
          </a:xfrm>
          <a:custGeom>
            <a:rect b="b" l="l" r="r" t="t"/>
            <a:pathLst>
              <a:path extrusionOk="0" h="523875" w="539750">
                <a:moveTo>
                  <a:pt x="350443" y="330212"/>
                </a:moveTo>
                <a:lnTo>
                  <a:pt x="350431" y="311569"/>
                </a:lnTo>
                <a:lnTo>
                  <a:pt x="342887" y="303999"/>
                </a:lnTo>
                <a:lnTo>
                  <a:pt x="333565" y="303999"/>
                </a:lnTo>
                <a:lnTo>
                  <a:pt x="197573" y="303999"/>
                </a:lnTo>
                <a:lnTo>
                  <a:pt x="190004" y="311569"/>
                </a:lnTo>
                <a:lnTo>
                  <a:pt x="189992" y="330212"/>
                </a:lnTo>
                <a:lnTo>
                  <a:pt x="197548" y="337781"/>
                </a:lnTo>
                <a:lnTo>
                  <a:pt x="342900" y="337781"/>
                </a:lnTo>
                <a:lnTo>
                  <a:pt x="350443" y="330212"/>
                </a:lnTo>
                <a:close/>
              </a:path>
              <a:path extrusionOk="0" h="523875" w="539750">
                <a:moveTo>
                  <a:pt x="400621" y="142684"/>
                </a:moveTo>
                <a:lnTo>
                  <a:pt x="393052" y="135115"/>
                </a:lnTo>
                <a:lnTo>
                  <a:pt x="147396" y="135115"/>
                </a:lnTo>
                <a:lnTo>
                  <a:pt x="139839" y="142684"/>
                </a:lnTo>
                <a:lnTo>
                  <a:pt x="139852" y="161328"/>
                </a:lnTo>
                <a:lnTo>
                  <a:pt x="147396" y="168884"/>
                </a:lnTo>
                <a:lnTo>
                  <a:pt x="156730" y="168884"/>
                </a:lnTo>
                <a:lnTo>
                  <a:pt x="393039" y="168884"/>
                </a:lnTo>
                <a:lnTo>
                  <a:pt x="400621" y="161340"/>
                </a:lnTo>
                <a:lnTo>
                  <a:pt x="400621" y="142684"/>
                </a:lnTo>
                <a:close/>
              </a:path>
              <a:path extrusionOk="0" h="523875" w="539750">
                <a:moveTo>
                  <a:pt x="405358" y="227139"/>
                </a:moveTo>
                <a:lnTo>
                  <a:pt x="397802" y="219557"/>
                </a:lnTo>
                <a:lnTo>
                  <a:pt x="388442" y="219557"/>
                </a:lnTo>
                <a:lnTo>
                  <a:pt x="142671" y="219557"/>
                </a:lnTo>
                <a:lnTo>
                  <a:pt x="135115" y="227139"/>
                </a:lnTo>
                <a:lnTo>
                  <a:pt x="135128" y="245783"/>
                </a:lnTo>
                <a:lnTo>
                  <a:pt x="142671" y="253339"/>
                </a:lnTo>
                <a:lnTo>
                  <a:pt x="397789" y="253352"/>
                </a:lnTo>
                <a:lnTo>
                  <a:pt x="405345" y="245795"/>
                </a:lnTo>
                <a:lnTo>
                  <a:pt x="405358" y="227139"/>
                </a:lnTo>
                <a:close/>
              </a:path>
              <a:path extrusionOk="0" h="523875" w="539750">
                <a:moveTo>
                  <a:pt x="539610" y="236448"/>
                </a:moveTo>
                <a:lnTo>
                  <a:pt x="535495" y="194005"/>
                </a:lnTo>
                <a:lnTo>
                  <a:pt x="523113" y="154025"/>
                </a:lnTo>
                <a:lnTo>
                  <a:pt x="506666" y="123558"/>
                </a:lnTo>
                <a:lnTo>
                  <a:pt x="506666" y="236461"/>
                </a:lnTo>
                <a:lnTo>
                  <a:pt x="502056" y="275056"/>
                </a:lnTo>
                <a:lnTo>
                  <a:pt x="489724" y="311518"/>
                </a:lnTo>
                <a:lnTo>
                  <a:pt x="470204" y="344678"/>
                </a:lnTo>
                <a:lnTo>
                  <a:pt x="444017" y="373418"/>
                </a:lnTo>
                <a:lnTo>
                  <a:pt x="440588" y="376605"/>
                </a:lnTo>
                <a:lnTo>
                  <a:pt x="438619" y="381076"/>
                </a:lnTo>
                <a:lnTo>
                  <a:pt x="438607" y="475945"/>
                </a:lnTo>
                <a:lnTo>
                  <a:pt x="415810" y="461416"/>
                </a:lnTo>
                <a:lnTo>
                  <a:pt x="380809" y="439127"/>
                </a:lnTo>
                <a:lnTo>
                  <a:pt x="360451" y="426186"/>
                </a:lnTo>
                <a:lnTo>
                  <a:pt x="355333" y="425500"/>
                </a:lnTo>
                <a:lnTo>
                  <a:pt x="350621" y="426961"/>
                </a:lnTo>
                <a:lnTo>
                  <a:pt x="330898" y="432269"/>
                </a:lnTo>
                <a:lnTo>
                  <a:pt x="310883" y="436079"/>
                </a:lnTo>
                <a:lnTo>
                  <a:pt x="290626" y="438365"/>
                </a:lnTo>
                <a:lnTo>
                  <a:pt x="270217" y="439127"/>
                </a:lnTo>
                <a:lnTo>
                  <a:pt x="222631" y="435000"/>
                </a:lnTo>
                <a:lnTo>
                  <a:pt x="178269" y="423176"/>
                </a:lnTo>
                <a:lnTo>
                  <a:pt x="138112" y="404482"/>
                </a:lnTo>
                <a:lnTo>
                  <a:pt x="103098" y="379717"/>
                </a:lnTo>
                <a:lnTo>
                  <a:pt x="74206" y="349707"/>
                </a:lnTo>
                <a:lnTo>
                  <a:pt x="52374" y="315290"/>
                </a:lnTo>
                <a:lnTo>
                  <a:pt x="38582" y="277266"/>
                </a:lnTo>
                <a:lnTo>
                  <a:pt x="33769" y="236448"/>
                </a:lnTo>
                <a:lnTo>
                  <a:pt x="38582" y="195643"/>
                </a:lnTo>
                <a:lnTo>
                  <a:pt x="52374" y="157619"/>
                </a:lnTo>
                <a:lnTo>
                  <a:pt x="74206" y="123190"/>
                </a:lnTo>
                <a:lnTo>
                  <a:pt x="103098" y="93179"/>
                </a:lnTo>
                <a:lnTo>
                  <a:pt x="138112" y="68427"/>
                </a:lnTo>
                <a:lnTo>
                  <a:pt x="178269" y="49720"/>
                </a:lnTo>
                <a:lnTo>
                  <a:pt x="222631" y="37896"/>
                </a:lnTo>
                <a:lnTo>
                  <a:pt x="270230" y="33782"/>
                </a:lnTo>
                <a:lnTo>
                  <a:pt x="317830" y="37896"/>
                </a:lnTo>
                <a:lnTo>
                  <a:pt x="362178" y="49720"/>
                </a:lnTo>
                <a:lnTo>
                  <a:pt x="402348" y="68427"/>
                </a:lnTo>
                <a:lnTo>
                  <a:pt x="437349" y="93179"/>
                </a:lnTo>
                <a:lnTo>
                  <a:pt x="466242" y="123190"/>
                </a:lnTo>
                <a:lnTo>
                  <a:pt x="488061" y="157619"/>
                </a:lnTo>
                <a:lnTo>
                  <a:pt x="501865" y="195643"/>
                </a:lnTo>
                <a:lnTo>
                  <a:pt x="506666" y="236461"/>
                </a:lnTo>
                <a:lnTo>
                  <a:pt x="506666" y="123558"/>
                </a:lnTo>
                <a:lnTo>
                  <a:pt x="503237" y="117195"/>
                </a:lnTo>
                <a:lnTo>
                  <a:pt x="476656" y="84188"/>
                </a:lnTo>
                <a:lnTo>
                  <a:pt x="444131" y="55676"/>
                </a:lnTo>
                <a:lnTo>
                  <a:pt x="408800" y="33782"/>
                </a:lnTo>
                <a:lnTo>
                  <a:pt x="406450" y="32321"/>
                </a:lnTo>
                <a:lnTo>
                  <a:pt x="364388" y="14808"/>
                </a:lnTo>
                <a:lnTo>
                  <a:pt x="318719" y="3810"/>
                </a:lnTo>
                <a:lnTo>
                  <a:pt x="270230" y="0"/>
                </a:lnTo>
                <a:lnTo>
                  <a:pt x="221729" y="3810"/>
                </a:lnTo>
                <a:lnTo>
                  <a:pt x="176047" y="14808"/>
                </a:lnTo>
                <a:lnTo>
                  <a:pt x="133959" y="32321"/>
                </a:lnTo>
                <a:lnTo>
                  <a:pt x="96227" y="55676"/>
                </a:lnTo>
                <a:lnTo>
                  <a:pt x="63639" y="84188"/>
                </a:lnTo>
                <a:lnTo>
                  <a:pt x="36944" y="117208"/>
                </a:lnTo>
                <a:lnTo>
                  <a:pt x="16929" y="154038"/>
                </a:lnTo>
                <a:lnTo>
                  <a:pt x="4356" y="194005"/>
                </a:lnTo>
                <a:lnTo>
                  <a:pt x="0" y="236461"/>
                </a:lnTo>
                <a:lnTo>
                  <a:pt x="4356" y="278904"/>
                </a:lnTo>
                <a:lnTo>
                  <a:pt x="16941" y="318871"/>
                </a:lnTo>
                <a:lnTo>
                  <a:pt x="36957" y="355701"/>
                </a:lnTo>
                <a:lnTo>
                  <a:pt x="63639" y="388708"/>
                </a:lnTo>
                <a:lnTo>
                  <a:pt x="96240" y="417220"/>
                </a:lnTo>
                <a:lnTo>
                  <a:pt x="133959" y="440575"/>
                </a:lnTo>
                <a:lnTo>
                  <a:pt x="176047" y="458089"/>
                </a:lnTo>
                <a:lnTo>
                  <a:pt x="221729" y="469087"/>
                </a:lnTo>
                <a:lnTo>
                  <a:pt x="270230" y="472909"/>
                </a:lnTo>
                <a:lnTo>
                  <a:pt x="291096" y="472160"/>
                </a:lnTo>
                <a:lnTo>
                  <a:pt x="311835" y="470001"/>
                </a:lnTo>
                <a:lnTo>
                  <a:pt x="332371" y="466407"/>
                </a:lnTo>
                <a:lnTo>
                  <a:pt x="352640" y="461416"/>
                </a:lnTo>
                <a:lnTo>
                  <a:pt x="446049" y="520865"/>
                </a:lnTo>
                <a:lnTo>
                  <a:pt x="452297" y="523303"/>
                </a:lnTo>
                <a:lnTo>
                  <a:pt x="458774" y="523151"/>
                </a:lnTo>
                <a:lnTo>
                  <a:pt x="464718" y="520585"/>
                </a:lnTo>
                <a:lnTo>
                  <a:pt x="469392" y="515772"/>
                </a:lnTo>
                <a:lnTo>
                  <a:pt x="471119" y="513054"/>
                </a:lnTo>
                <a:lnTo>
                  <a:pt x="472046" y="509905"/>
                </a:lnTo>
                <a:lnTo>
                  <a:pt x="472059" y="475945"/>
                </a:lnTo>
                <a:lnTo>
                  <a:pt x="472059" y="393026"/>
                </a:lnTo>
                <a:lnTo>
                  <a:pt x="500557" y="359600"/>
                </a:lnTo>
                <a:lnTo>
                  <a:pt x="521665" y="321564"/>
                </a:lnTo>
                <a:lnTo>
                  <a:pt x="534847" y="280123"/>
                </a:lnTo>
                <a:lnTo>
                  <a:pt x="539610" y="236448"/>
                </a:lnTo>
                <a:close/>
              </a:path>
            </a:pathLst>
          </a:custGeom>
          <a:solidFill>
            <a:srgbClr val="D942B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>
            <a:off x="18216384" y="1047095"/>
            <a:ext cx="840740" cy="796289"/>
          </a:xfrm>
          <a:custGeom>
            <a:rect b="b" l="l" r="r" t="t"/>
            <a:pathLst>
              <a:path extrusionOk="0" h="796289" w="840740">
                <a:moveTo>
                  <a:pt x="397891" y="0"/>
                </a:moveTo>
                <a:lnTo>
                  <a:pt x="351485" y="2679"/>
                </a:lnTo>
                <a:lnTo>
                  <a:pt x="306654" y="10502"/>
                </a:lnTo>
                <a:lnTo>
                  <a:pt x="263702" y="23190"/>
                </a:lnTo>
                <a:lnTo>
                  <a:pt x="222910" y="40436"/>
                </a:lnTo>
                <a:lnTo>
                  <a:pt x="184581" y="61950"/>
                </a:lnTo>
                <a:lnTo>
                  <a:pt x="149034" y="87414"/>
                </a:lnTo>
                <a:lnTo>
                  <a:pt x="116535" y="116535"/>
                </a:lnTo>
                <a:lnTo>
                  <a:pt x="87414" y="149034"/>
                </a:lnTo>
                <a:lnTo>
                  <a:pt x="61950" y="184581"/>
                </a:lnTo>
                <a:lnTo>
                  <a:pt x="40436" y="222910"/>
                </a:lnTo>
                <a:lnTo>
                  <a:pt x="23190" y="263702"/>
                </a:lnTo>
                <a:lnTo>
                  <a:pt x="10502" y="306654"/>
                </a:lnTo>
                <a:lnTo>
                  <a:pt x="2679" y="351485"/>
                </a:lnTo>
                <a:lnTo>
                  <a:pt x="0" y="397891"/>
                </a:lnTo>
                <a:lnTo>
                  <a:pt x="2679" y="444296"/>
                </a:lnTo>
                <a:lnTo>
                  <a:pt x="10502" y="489127"/>
                </a:lnTo>
                <a:lnTo>
                  <a:pt x="23190" y="532091"/>
                </a:lnTo>
                <a:lnTo>
                  <a:pt x="40436" y="572871"/>
                </a:lnTo>
                <a:lnTo>
                  <a:pt x="61950" y="611200"/>
                </a:lnTo>
                <a:lnTo>
                  <a:pt x="87414" y="646760"/>
                </a:lnTo>
                <a:lnTo>
                  <a:pt x="116535" y="679246"/>
                </a:lnTo>
                <a:lnTo>
                  <a:pt x="149034" y="708367"/>
                </a:lnTo>
                <a:lnTo>
                  <a:pt x="184581" y="733844"/>
                </a:lnTo>
                <a:lnTo>
                  <a:pt x="222910" y="755345"/>
                </a:lnTo>
                <a:lnTo>
                  <a:pt x="263702" y="772591"/>
                </a:lnTo>
                <a:lnTo>
                  <a:pt x="306654" y="785279"/>
                </a:lnTo>
                <a:lnTo>
                  <a:pt x="351485" y="793115"/>
                </a:lnTo>
                <a:lnTo>
                  <a:pt x="397891" y="795782"/>
                </a:lnTo>
                <a:lnTo>
                  <a:pt x="397891" y="0"/>
                </a:lnTo>
                <a:close/>
              </a:path>
              <a:path extrusionOk="0" h="796289" w="840740">
                <a:moveTo>
                  <a:pt x="840625" y="0"/>
                </a:moveTo>
                <a:lnTo>
                  <a:pt x="794219" y="2679"/>
                </a:lnTo>
                <a:lnTo>
                  <a:pt x="749388" y="10502"/>
                </a:lnTo>
                <a:lnTo>
                  <a:pt x="706424" y="23190"/>
                </a:lnTo>
                <a:lnTo>
                  <a:pt x="665632" y="40436"/>
                </a:lnTo>
                <a:lnTo>
                  <a:pt x="627316" y="61950"/>
                </a:lnTo>
                <a:lnTo>
                  <a:pt x="591756" y="87414"/>
                </a:lnTo>
                <a:lnTo>
                  <a:pt x="559269" y="116535"/>
                </a:lnTo>
                <a:lnTo>
                  <a:pt x="530136" y="149034"/>
                </a:lnTo>
                <a:lnTo>
                  <a:pt x="504672" y="184581"/>
                </a:lnTo>
                <a:lnTo>
                  <a:pt x="483171" y="222910"/>
                </a:lnTo>
                <a:lnTo>
                  <a:pt x="465924" y="263702"/>
                </a:lnTo>
                <a:lnTo>
                  <a:pt x="453237" y="306654"/>
                </a:lnTo>
                <a:lnTo>
                  <a:pt x="445401" y="351485"/>
                </a:lnTo>
                <a:lnTo>
                  <a:pt x="442722" y="397891"/>
                </a:lnTo>
                <a:lnTo>
                  <a:pt x="445401" y="444296"/>
                </a:lnTo>
                <a:lnTo>
                  <a:pt x="453237" y="489127"/>
                </a:lnTo>
                <a:lnTo>
                  <a:pt x="465924" y="532091"/>
                </a:lnTo>
                <a:lnTo>
                  <a:pt x="483171" y="572871"/>
                </a:lnTo>
                <a:lnTo>
                  <a:pt x="504672" y="611200"/>
                </a:lnTo>
                <a:lnTo>
                  <a:pt x="530136" y="646760"/>
                </a:lnTo>
                <a:lnTo>
                  <a:pt x="559269" y="679246"/>
                </a:lnTo>
                <a:lnTo>
                  <a:pt x="591756" y="708367"/>
                </a:lnTo>
                <a:lnTo>
                  <a:pt x="627316" y="733844"/>
                </a:lnTo>
                <a:lnTo>
                  <a:pt x="665632" y="755345"/>
                </a:lnTo>
                <a:lnTo>
                  <a:pt x="706424" y="772591"/>
                </a:lnTo>
                <a:lnTo>
                  <a:pt x="749388" y="785279"/>
                </a:lnTo>
                <a:lnTo>
                  <a:pt x="794219" y="793115"/>
                </a:lnTo>
                <a:lnTo>
                  <a:pt x="840625" y="795782"/>
                </a:lnTo>
                <a:lnTo>
                  <a:pt x="840625" y="0"/>
                </a:lnTo>
                <a:close/>
              </a:path>
            </a:pathLst>
          </a:custGeom>
          <a:solidFill>
            <a:srgbClr val="D943C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0" name="Google Shape;70;p8"/>
          <p:cNvSpPr txBox="1"/>
          <p:nvPr>
            <p:ph idx="11" type="ftr"/>
          </p:nvPr>
        </p:nvSpPr>
        <p:spPr>
          <a:xfrm>
            <a:off x="17190150" y="9822425"/>
            <a:ext cx="2163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Title presentation</a:t>
            </a:r>
            <a:endParaRPr/>
          </a:p>
        </p:txBody>
      </p:sp>
      <p:grpSp>
        <p:nvGrpSpPr>
          <p:cNvPr id="71" name="Google Shape;71;p8"/>
          <p:cNvGrpSpPr/>
          <p:nvPr/>
        </p:nvGrpSpPr>
        <p:grpSpPr>
          <a:xfrm>
            <a:off x="97325" y="0"/>
            <a:ext cx="20104893" cy="11425195"/>
            <a:chOff x="0" y="0"/>
            <a:chExt cx="20098864" cy="11308715"/>
          </a:xfrm>
        </p:grpSpPr>
        <p:sp>
          <p:nvSpPr>
            <p:cNvPr id="72" name="Google Shape;72;p8"/>
            <p:cNvSpPr/>
            <p:nvPr/>
          </p:nvSpPr>
          <p:spPr>
            <a:xfrm>
              <a:off x="0" y="0"/>
              <a:ext cx="16083280" cy="11308715"/>
            </a:xfrm>
            <a:custGeom>
              <a:rect b="b" l="l" r="r" t="t"/>
              <a:pathLst>
                <a:path extrusionOk="0" h="11308715" w="16083280">
                  <a:moveTo>
                    <a:pt x="16083279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16083279" y="11308556"/>
                  </a:lnTo>
                  <a:lnTo>
                    <a:pt x="160832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73" name="Google Shape;73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083280" y="0"/>
              <a:ext cx="4015584" cy="1130855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4" name="Google Shape;74;p8"/>
          <p:cNvPicPr preferRelativeResize="0"/>
          <p:nvPr/>
        </p:nvPicPr>
        <p:blipFill rotWithShape="1">
          <a:blip r:embed="rId4">
            <a:alphaModFix/>
          </a:blip>
          <a:srcRect b="0" l="8131" r="8123" t="0"/>
          <a:stretch/>
        </p:blipFill>
        <p:spPr>
          <a:xfrm>
            <a:off x="0" y="-2850"/>
            <a:ext cx="16253551" cy="1142519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8"/>
          <p:cNvSpPr txBox="1"/>
          <p:nvPr/>
        </p:nvSpPr>
        <p:spPr>
          <a:xfrm>
            <a:off x="3661025" y="648350"/>
            <a:ext cx="13635600" cy="5185200"/>
          </a:xfrm>
          <a:prstGeom prst="rect">
            <a:avLst/>
          </a:prstGeom>
          <a:solidFill>
            <a:srgbClr val="93D9E0">
              <a:alpha val="38820"/>
            </a:srgbClr>
          </a:solidFill>
          <a:ln>
            <a:noFill/>
          </a:ln>
        </p:spPr>
        <p:txBody>
          <a:bodyPr anchorCtr="0" anchor="t" bIns="0" lIns="0" spcFirstLastPara="1" rIns="0" wrap="square" tIns="430525">
            <a:spAutoFit/>
          </a:bodyPr>
          <a:lstStyle/>
          <a:p>
            <a:pPr indent="0" lvl="0" marL="12700" marR="1547495" rtl="0" algn="r">
              <a:lnSpc>
                <a:spcPct val="77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Czym jest strefa czystego transportu ?</a:t>
            </a:r>
            <a:endParaRPr b="1" sz="10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70"/>
              </a:spcBef>
              <a:spcAft>
                <a:spcPts val="0"/>
              </a:spcAft>
              <a:buNone/>
            </a:pPr>
            <a:r>
              <a:t/>
            </a:r>
            <a:endParaRPr sz="4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8"/>
          <p:cNvSpPr/>
          <p:nvPr/>
        </p:nvSpPr>
        <p:spPr>
          <a:xfrm>
            <a:off x="18221609" y="1047495"/>
            <a:ext cx="840740" cy="796289"/>
          </a:xfrm>
          <a:custGeom>
            <a:rect b="b" l="l" r="r" t="t"/>
            <a:pathLst>
              <a:path extrusionOk="0" h="796289" w="840740">
                <a:moveTo>
                  <a:pt x="397891" y="0"/>
                </a:moveTo>
                <a:lnTo>
                  <a:pt x="351485" y="2679"/>
                </a:lnTo>
                <a:lnTo>
                  <a:pt x="306654" y="10502"/>
                </a:lnTo>
                <a:lnTo>
                  <a:pt x="263702" y="23190"/>
                </a:lnTo>
                <a:lnTo>
                  <a:pt x="222910" y="40436"/>
                </a:lnTo>
                <a:lnTo>
                  <a:pt x="184581" y="61950"/>
                </a:lnTo>
                <a:lnTo>
                  <a:pt x="149034" y="87414"/>
                </a:lnTo>
                <a:lnTo>
                  <a:pt x="116535" y="116535"/>
                </a:lnTo>
                <a:lnTo>
                  <a:pt x="87414" y="149034"/>
                </a:lnTo>
                <a:lnTo>
                  <a:pt x="61950" y="184581"/>
                </a:lnTo>
                <a:lnTo>
                  <a:pt x="40436" y="222910"/>
                </a:lnTo>
                <a:lnTo>
                  <a:pt x="23190" y="263702"/>
                </a:lnTo>
                <a:lnTo>
                  <a:pt x="10502" y="306654"/>
                </a:lnTo>
                <a:lnTo>
                  <a:pt x="2679" y="351485"/>
                </a:lnTo>
                <a:lnTo>
                  <a:pt x="0" y="397891"/>
                </a:lnTo>
                <a:lnTo>
                  <a:pt x="2679" y="444296"/>
                </a:lnTo>
                <a:lnTo>
                  <a:pt x="10502" y="489127"/>
                </a:lnTo>
                <a:lnTo>
                  <a:pt x="23190" y="532091"/>
                </a:lnTo>
                <a:lnTo>
                  <a:pt x="40436" y="572871"/>
                </a:lnTo>
                <a:lnTo>
                  <a:pt x="61950" y="611200"/>
                </a:lnTo>
                <a:lnTo>
                  <a:pt x="87414" y="646760"/>
                </a:lnTo>
                <a:lnTo>
                  <a:pt x="116535" y="679246"/>
                </a:lnTo>
                <a:lnTo>
                  <a:pt x="149034" y="708367"/>
                </a:lnTo>
                <a:lnTo>
                  <a:pt x="184581" y="733844"/>
                </a:lnTo>
                <a:lnTo>
                  <a:pt x="222910" y="755345"/>
                </a:lnTo>
                <a:lnTo>
                  <a:pt x="263702" y="772591"/>
                </a:lnTo>
                <a:lnTo>
                  <a:pt x="306654" y="785279"/>
                </a:lnTo>
                <a:lnTo>
                  <a:pt x="351485" y="793115"/>
                </a:lnTo>
                <a:lnTo>
                  <a:pt x="397891" y="795782"/>
                </a:lnTo>
                <a:lnTo>
                  <a:pt x="397891" y="0"/>
                </a:lnTo>
                <a:close/>
              </a:path>
              <a:path extrusionOk="0" h="796289" w="840740">
                <a:moveTo>
                  <a:pt x="840625" y="0"/>
                </a:moveTo>
                <a:lnTo>
                  <a:pt x="794219" y="2679"/>
                </a:lnTo>
                <a:lnTo>
                  <a:pt x="749388" y="10502"/>
                </a:lnTo>
                <a:lnTo>
                  <a:pt x="706424" y="23190"/>
                </a:lnTo>
                <a:lnTo>
                  <a:pt x="665632" y="40436"/>
                </a:lnTo>
                <a:lnTo>
                  <a:pt x="627316" y="61950"/>
                </a:lnTo>
                <a:lnTo>
                  <a:pt x="591756" y="87414"/>
                </a:lnTo>
                <a:lnTo>
                  <a:pt x="559269" y="116535"/>
                </a:lnTo>
                <a:lnTo>
                  <a:pt x="530136" y="149034"/>
                </a:lnTo>
                <a:lnTo>
                  <a:pt x="504672" y="184581"/>
                </a:lnTo>
                <a:lnTo>
                  <a:pt x="483171" y="222910"/>
                </a:lnTo>
                <a:lnTo>
                  <a:pt x="465924" y="263702"/>
                </a:lnTo>
                <a:lnTo>
                  <a:pt x="453237" y="306654"/>
                </a:lnTo>
                <a:lnTo>
                  <a:pt x="445401" y="351485"/>
                </a:lnTo>
                <a:lnTo>
                  <a:pt x="442722" y="397891"/>
                </a:lnTo>
                <a:lnTo>
                  <a:pt x="445401" y="444296"/>
                </a:lnTo>
                <a:lnTo>
                  <a:pt x="453237" y="489127"/>
                </a:lnTo>
                <a:lnTo>
                  <a:pt x="465924" y="532091"/>
                </a:lnTo>
                <a:lnTo>
                  <a:pt x="483171" y="572871"/>
                </a:lnTo>
                <a:lnTo>
                  <a:pt x="504672" y="611200"/>
                </a:lnTo>
                <a:lnTo>
                  <a:pt x="530136" y="646760"/>
                </a:lnTo>
                <a:lnTo>
                  <a:pt x="559269" y="679246"/>
                </a:lnTo>
                <a:lnTo>
                  <a:pt x="591756" y="708367"/>
                </a:lnTo>
                <a:lnTo>
                  <a:pt x="627316" y="733844"/>
                </a:lnTo>
                <a:lnTo>
                  <a:pt x="665632" y="755345"/>
                </a:lnTo>
                <a:lnTo>
                  <a:pt x="706424" y="772591"/>
                </a:lnTo>
                <a:lnTo>
                  <a:pt x="749388" y="785279"/>
                </a:lnTo>
                <a:lnTo>
                  <a:pt x="794219" y="793115"/>
                </a:lnTo>
                <a:lnTo>
                  <a:pt x="840625" y="795782"/>
                </a:lnTo>
                <a:lnTo>
                  <a:pt x="840625" y="0"/>
                </a:lnTo>
                <a:close/>
              </a:path>
            </a:pathLst>
          </a:custGeom>
          <a:solidFill>
            <a:srgbClr val="D943C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type="title"/>
          </p:nvPr>
        </p:nvSpPr>
        <p:spPr>
          <a:xfrm>
            <a:off x="1004425" y="1122075"/>
            <a:ext cx="9654000" cy="51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000">
                <a:solidFill>
                  <a:srgbClr val="147DD9"/>
                </a:solidFill>
              </a:rPr>
              <a:t>Obszar, po którym swobodnie poruszać się mogą tylko pojazdy spełniające określone normy</a:t>
            </a:r>
            <a:endParaRPr sz="4000">
              <a:solidFill>
                <a:srgbClr val="147DD9"/>
              </a:solidFill>
            </a:endParaRPr>
          </a:p>
          <a:p>
            <a:pPr indent="0" lvl="0" marL="0" marR="346075" rtl="0" algn="l"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lang="en-US" sz="3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 kształcie i normach wjazdu do każdej strefy czystego transportu decyduje gmina</a:t>
            </a:r>
            <a:endParaRPr sz="4000">
              <a:solidFill>
                <a:srgbClr val="147DD9"/>
              </a:solidFill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000">
              <a:solidFill>
                <a:srgbClr val="147DD9"/>
              </a:solidFill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147DD9"/>
              </a:solidFill>
            </a:endParaRPr>
          </a:p>
          <a:p>
            <a:pPr indent="0" lvl="0" marL="1270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2" name="Google Shape;82;p9"/>
          <p:cNvSpPr txBox="1"/>
          <p:nvPr/>
        </p:nvSpPr>
        <p:spPr>
          <a:xfrm>
            <a:off x="855175" y="5862200"/>
            <a:ext cx="103782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147DD9"/>
                </a:solidFill>
                <a:latin typeface="Montserrat"/>
                <a:ea typeface="Montserrat"/>
                <a:cs typeface="Montserrat"/>
                <a:sym typeface="Montserrat"/>
              </a:rPr>
              <a:t>Wycofanie z użytkowania najbardziej zanieczyszczających powietrze samochodów</a:t>
            </a:r>
            <a:endParaRPr b="1" sz="4000">
              <a:solidFill>
                <a:srgbClr val="147DD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147DD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147DD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9"/>
          <p:cNvSpPr txBox="1"/>
          <p:nvPr/>
        </p:nvSpPr>
        <p:spPr>
          <a:xfrm>
            <a:off x="791575" y="7924700"/>
            <a:ext cx="100797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346075" rtl="0" algn="l">
              <a:spcBef>
                <a:spcPts val="270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Na podstawie wieku pojazdu bądź normy emisji spalin</a:t>
            </a:r>
            <a:endParaRPr b="1" sz="33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4" name="Google Shape;84;p9"/>
          <p:cNvSpPr/>
          <p:nvPr/>
        </p:nvSpPr>
        <p:spPr>
          <a:xfrm>
            <a:off x="12934850" y="5787046"/>
            <a:ext cx="1727216" cy="1200306"/>
          </a:xfrm>
          <a:custGeom>
            <a:rect b="b" l="l" r="r" t="t"/>
            <a:pathLst>
              <a:path extrusionOk="0" h="471170" w="628650">
                <a:moveTo>
                  <a:pt x="162173" y="299216"/>
                </a:moveTo>
                <a:lnTo>
                  <a:pt x="128855" y="306711"/>
                </a:lnTo>
                <a:lnTo>
                  <a:pt x="101932" y="325741"/>
                </a:lnTo>
                <a:lnTo>
                  <a:pt x="84110" y="353476"/>
                </a:lnTo>
                <a:lnTo>
                  <a:pt x="78091" y="387087"/>
                </a:lnTo>
                <a:lnTo>
                  <a:pt x="85585" y="420405"/>
                </a:lnTo>
                <a:lnTo>
                  <a:pt x="104613" y="447328"/>
                </a:lnTo>
                <a:lnTo>
                  <a:pt x="132347" y="465150"/>
                </a:lnTo>
                <a:lnTo>
                  <a:pt x="165963" y="471168"/>
                </a:lnTo>
                <a:lnTo>
                  <a:pt x="197020" y="464642"/>
                </a:lnTo>
                <a:lnTo>
                  <a:pt x="222867" y="447947"/>
                </a:lnTo>
                <a:lnTo>
                  <a:pt x="234650" y="432070"/>
                </a:lnTo>
                <a:lnTo>
                  <a:pt x="164193" y="432070"/>
                </a:lnTo>
                <a:lnTo>
                  <a:pt x="162173" y="431944"/>
                </a:lnTo>
                <a:lnTo>
                  <a:pt x="143781" y="429461"/>
                </a:lnTo>
                <a:lnTo>
                  <a:pt x="128310" y="420433"/>
                </a:lnTo>
                <a:lnTo>
                  <a:pt x="117354" y="406263"/>
                </a:lnTo>
                <a:lnTo>
                  <a:pt x="112509" y="388354"/>
                </a:lnTo>
                <a:lnTo>
                  <a:pt x="114987" y="369963"/>
                </a:lnTo>
                <a:lnTo>
                  <a:pt x="124011" y="354491"/>
                </a:lnTo>
                <a:lnTo>
                  <a:pt x="138180" y="343535"/>
                </a:lnTo>
                <a:lnTo>
                  <a:pt x="156089" y="338691"/>
                </a:lnTo>
                <a:lnTo>
                  <a:pt x="158120" y="338555"/>
                </a:lnTo>
                <a:lnTo>
                  <a:pt x="235021" y="338555"/>
                </a:lnTo>
                <a:lnTo>
                  <a:pt x="230447" y="331022"/>
                </a:lnTo>
                <a:lnTo>
                  <a:pt x="211327" y="313902"/>
                </a:lnTo>
                <a:lnTo>
                  <a:pt x="188098" y="302988"/>
                </a:lnTo>
                <a:lnTo>
                  <a:pt x="162173" y="299216"/>
                </a:lnTo>
                <a:close/>
              </a:path>
              <a:path extrusionOk="0" h="471170" w="628650">
                <a:moveTo>
                  <a:pt x="417156" y="392668"/>
                </a:moveTo>
                <a:lnTo>
                  <a:pt x="373035" y="392668"/>
                </a:lnTo>
                <a:lnTo>
                  <a:pt x="383865" y="425957"/>
                </a:lnTo>
                <a:lnTo>
                  <a:pt x="405856" y="451617"/>
                </a:lnTo>
                <a:lnTo>
                  <a:pt x="435865" y="467157"/>
                </a:lnTo>
                <a:lnTo>
                  <a:pt x="470750" y="470090"/>
                </a:lnTo>
                <a:lnTo>
                  <a:pt x="499326" y="461717"/>
                </a:lnTo>
                <a:lnTo>
                  <a:pt x="522927" y="444851"/>
                </a:lnTo>
                <a:lnTo>
                  <a:pt x="532150" y="431944"/>
                </a:lnTo>
                <a:lnTo>
                  <a:pt x="460006" y="431944"/>
                </a:lnTo>
                <a:lnTo>
                  <a:pt x="442029" y="427357"/>
                </a:lnTo>
                <a:lnTo>
                  <a:pt x="427700" y="416609"/>
                </a:lnTo>
                <a:lnTo>
                  <a:pt x="418446" y="401271"/>
                </a:lnTo>
                <a:lnTo>
                  <a:pt x="417156" y="392668"/>
                </a:lnTo>
                <a:close/>
              </a:path>
              <a:path extrusionOk="0" h="471170" w="628650">
                <a:moveTo>
                  <a:pt x="235021" y="338555"/>
                </a:moveTo>
                <a:lnTo>
                  <a:pt x="160141" y="338555"/>
                </a:lnTo>
                <a:lnTo>
                  <a:pt x="162173" y="338691"/>
                </a:lnTo>
                <a:lnTo>
                  <a:pt x="180559" y="341173"/>
                </a:lnTo>
                <a:lnTo>
                  <a:pt x="196031" y="350197"/>
                </a:lnTo>
                <a:lnTo>
                  <a:pt x="206990" y="364363"/>
                </a:lnTo>
                <a:lnTo>
                  <a:pt x="211836" y="382271"/>
                </a:lnTo>
                <a:lnTo>
                  <a:pt x="209358" y="400662"/>
                </a:lnTo>
                <a:lnTo>
                  <a:pt x="200332" y="416135"/>
                </a:lnTo>
                <a:lnTo>
                  <a:pt x="186161" y="427094"/>
                </a:lnTo>
                <a:lnTo>
                  <a:pt x="168246" y="431944"/>
                </a:lnTo>
                <a:lnTo>
                  <a:pt x="166225" y="432070"/>
                </a:lnTo>
                <a:lnTo>
                  <a:pt x="234650" y="432070"/>
                </a:lnTo>
                <a:lnTo>
                  <a:pt x="241206" y="423237"/>
                </a:lnTo>
                <a:lnTo>
                  <a:pt x="249741" y="392668"/>
                </a:lnTo>
                <a:lnTo>
                  <a:pt x="417156" y="392668"/>
                </a:lnTo>
                <a:lnTo>
                  <a:pt x="415694" y="382920"/>
                </a:lnTo>
                <a:lnTo>
                  <a:pt x="420276" y="364938"/>
                </a:lnTo>
                <a:lnTo>
                  <a:pt x="428922" y="353413"/>
                </a:lnTo>
                <a:lnTo>
                  <a:pt x="244044" y="353413"/>
                </a:lnTo>
                <a:lnTo>
                  <a:pt x="235021" y="338555"/>
                </a:lnTo>
                <a:close/>
              </a:path>
              <a:path extrusionOk="0" h="471170" w="628650">
                <a:moveTo>
                  <a:pt x="531624" y="338607"/>
                </a:moveTo>
                <a:lnTo>
                  <a:pt x="464718" y="338607"/>
                </a:lnTo>
                <a:lnTo>
                  <a:pt x="482182" y="342947"/>
                </a:lnTo>
                <a:lnTo>
                  <a:pt x="496287" y="353141"/>
                </a:lnTo>
                <a:lnTo>
                  <a:pt x="505702" y="367780"/>
                </a:lnTo>
                <a:lnTo>
                  <a:pt x="509094" y="385454"/>
                </a:lnTo>
                <a:lnTo>
                  <a:pt x="504806" y="403932"/>
                </a:lnTo>
                <a:lnTo>
                  <a:pt x="494151" y="418830"/>
                </a:lnTo>
                <a:lnTo>
                  <a:pt x="478695" y="428662"/>
                </a:lnTo>
                <a:lnTo>
                  <a:pt x="460006" y="431944"/>
                </a:lnTo>
                <a:lnTo>
                  <a:pt x="532150" y="431944"/>
                </a:lnTo>
                <a:lnTo>
                  <a:pt x="539792" y="421250"/>
                </a:lnTo>
                <a:lnTo>
                  <a:pt x="548161" y="392668"/>
                </a:lnTo>
                <a:lnTo>
                  <a:pt x="608630" y="392668"/>
                </a:lnTo>
                <a:lnTo>
                  <a:pt x="616276" y="391126"/>
                </a:lnTo>
                <a:lnTo>
                  <a:pt x="622520" y="386920"/>
                </a:lnTo>
                <a:lnTo>
                  <a:pt x="626730" y="380679"/>
                </a:lnTo>
                <a:lnTo>
                  <a:pt x="628274" y="373035"/>
                </a:lnTo>
                <a:lnTo>
                  <a:pt x="628274" y="353413"/>
                </a:lnTo>
                <a:lnTo>
                  <a:pt x="541878" y="353413"/>
                </a:lnTo>
                <a:lnTo>
                  <a:pt x="531624" y="338607"/>
                </a:lnTo>
                <a:close/>
              </a:path>
              <a:path extrusionOk="0" h="471170" w="628650">
                <a:moveTo>
                  <a:pt x="451567" y="0"/>
                </a:moveTo>
                <a:lnTo>
                  <a:pt x="19632" y="0"/>
                </a:lnTo>
                <a:lnTo>
                  <a:pt x="11988" y="1543"/>
                </a:lnTo>
                <a:lnTo>
                  <a:pt x="5748" y="5753"/>
                </a:lnTo>
                <a:lnTo>
                  <a:pt x="1542" y="11997"/>
                </a:lnTo>
                <a:lnTo>
                  <a:pt x="0" y="19643"/>
                </a:lnTo>
                <a:lnTo>
                  <a:pt x="0" y="373035"/>
                </a:lnTo>
                <a:lnTo>
                  <a:pt x="1542" y="380679"/>
                </a:lnTo>
                <a:lnTo>
                  <a:pt x="5748" y="386920"/>
                </a:lnTo>
                <a:lnTo>
                  <a:pt x="11988" y="391126"/>
                </a:lnTo>
                <a:lnTo>
                  <a:pt x="19632" y="392668"/>
                </a:lnTo>
                <a:lnTo>
                  <a:pt x="39265" y="392668"/>
                </a:lnTo>
                <a:lnTo>
                  <a:pt x="39265" y="39276"/>
                </a:lnTo>
                <a:lnTo>
                  <a:pt x="471200" y="39276"/>
                </a:lnTo>
                <a:lnTo>
                  <a:pt x="471200" y="19643"/>
                </a:lnTo>
                <a:lnTo>
                  <a:pt x="469656" y="11997"/>
                </a:lnTo>
                <a:lnTo>
                  <a:pt x="465447" y="5753"/>
                </a:lnTo>
                <a:lnTo>
                  <a:pt x="459207" y="1543"/>
                </a:lnTo>
                <a:lnTo>
                  <a:pt x="451567" y="0"/>
                </a:lnTo>
                <a:close/>
              </a:path>
              <a:path extrusionOk="0" h="471170" w="628650">
                <a:moveTo>
                  <a:pt x="459402" y="299501"/>
                </a:moveTo>
                <a:lnTo>
                  <a:pt x="409913" y="314931"/>
                </a:lnTo>
                <a:lnTo>
                  <a:pt x="378135" y="353413"/>
                </a:lnTo>
                <a:lnTo>
                  <a:pt x="428922" y="353413"/>
                </a:lnTo>
                <a:lnTo>
                  <a:pt x="431026" y="350609"/>
                </a:lnTo>
                <a:lnTo>
                  <a:pt x="446365" y="341358"/>
                </a:lnTo>
                <a:lnTo>
                  <a:pt x="464718" y="338607"/>
                </a:lnTo>
                <a:lnTo>
                  <a:pt x="531624" y="338607"/>
                </a:lnTo>
                <a:lnTo>
                  <a:pt x="521726" y="324316"/>
                </a:lnTo>
                <a:lnTo>
                  <a:pt x="492979" y="305845"/>
                </a:lnTo>
                <a:lnTo>
                  <a:pt x="459402" y="299501"/>
                </a:lnTo>
                <a:close/>
              </a:path>
              <a:path extrusionOk="0" h="471170" w="628650">
                <a:moveTo>
                  <a:pt x="616237" y="157073"/>
                </a:moveTo>
                <a:lnTo>
                  <a:pt x="549731" y="157073"/>
                </a:lnTo>
                <a:lnTo>
                  <a:pt x="565015" y="160159"/>
                </a:lnTo>
                <a:lnTo>
                  <a:pt x="577496" y="168574"/>
                </a:lnTo>
                <a:lnTo>
                  <a:pt x="585911" y="181055"/>
                </a:lnTo>
                <a:lnTo>
                  <a:pt x="588997" y="196339"/>
                </a:lnTo>
                <a:lnTo>
                  <a:pt x="588997" y="215972"/>
                </a:lnTo>
                <a:lnTo>
                  <a:pt x="510466" y="215972"/>
                </a:lnTo>
                <a:lnTo>
                  <a:pt x="510466" y="255248"/>
                </a:lnTo>
                <a:lnTo>
                  <a:pt x="588997" y="255248"/>
                </a:lnTo>
                <a:lnTo>
                  <a:pt x="588997" y="353413"/>
                </a:lnTo>
                <a:lnTo>
                  <a:pt x="628274" y="353413"/>
                </a:lnTo>
                <a:lnTo>
                  <a:pt x="628274" y="196339"/>
                </a:lnTo>
                <a:lnTo>
                  <a:pt x="622102" y="165772"/>
                </a:lnTo>
                <a:lnTo>
                  <a:pt x="616237" y="157073"/>
                </a:lnTo>
                <a:close/>
              </a:path>
              <a:path extrusionOk="0" h="471170" w="628650">
                <a:moveTo>
                  <a:pt x="471200" y="39276"/>
                </a:moveTo>
                <a:lnTo>
                  <a:pt x="431934" y="39276"/>
                </a:lnTo>
                <a:lnTo>
                  <a:pt x="431934" y="268986"/>
                </a:lnTo>
                <a:lnTo>
                  <a:pt x="439489" y="267302"/>
                </a:lnTo>
                <a:lnTo>
                  <a:pt x="447126" y="266084"/>
                </a:lnTo>
                <a:lnTo>
                  <a:pt x="454824" y="265336"/>
                </a:lnTo>
                <a:lnTo>
                  <a:pt x="462561" y="265059"/>
                </a:lnTo>
                <a:lnTo>
                  <a:pt x="471200" y="265059"/>
                </a:lnTo>
                <a:lnTo>
                  <a:pt x="471200" y="157073"/>
                </a:lnTo>
                <a:lnTo>
                  <a:pt x="616237" y="157073"/>
                </a:lnTo>
                <a:lnTo>
                  <a:pt x="605270" y="140809"/>
                </a:lnTo>
                <a:lnTo>
                  <a:pt x="580305" y="123979"/>
                </a:lnTo>
                <a:lnTo>
                  <a:pt x="549731" y="117807"/>
                </a:lnTo>
                <a:lnTo>
                  <a:pt x="471200" y="117807"/>
                </a:lnTo>
                <a:lnTo>
                  <a:pt x="471200" y="39276"/>
                </a:lnTo>
                <a:close/>
              </a:path>
            </a:pathLst>
          </a:custGeom>
          <a:solidFill>
            <a:srgbClr val="D942B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  <p:grpSp>
        <p:nvGrpSpPr>
          <p:cNvPr id="85" name="Google Shape;85;p9"/>
          <p:cNvGrpSpPr/>
          <p:nvPr/>
        </p:nvGrpSpPr>
        <p:grpSpPr>
          <a:xfrm>
            <a:off x="13330280" y="1610515"/>
            <a:ext cx="936365" cy="1606358"/>
            <a:chOff x="12433945" y="5533490"/>
            <a:chExt cx="379095" cy="523875"/>
          </a:xfrm>
        </p:grpSpPr>
        <p:pic>
          <p:nvPicPr>
            <p:cNvPr id="86" name="Google Shape;86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531199" y="5631557"/>
              <a:ext cx="184214" cy="184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" name="Google Shape;87;p9"/>
            <p:cNvSpPr/>
            <p:nvPr/>
          </p:nvSpPr>
          <p:spPr>
            <a:xfrm>
              <a:off x="12433945" y="5533490"/>
              <a:ext cx="379095" cy="523875"/>
            </a:xfrm>
            <a:custGeom>
              <a:rect b="b" l="l" r="r" t="t"/>
              <a:pathLst>
                <a:path extrusionOk="0" h="523875" w="379095">
                  <a:moveTo>
                    <a:pt x="189355" y="0"/>
                  </a:moveTo>
                  <a:lnTo>
                    <a:pt x="139176" y="6757"/>
                  </a:lnTo>
                  <a:lnTo>
                    <a:pt x="94058" y="25758"/>
                  </a:lnTo>
                  <a:lnTo>
                    <a:pt x="55792" y="55220"/>
                  </a:lnTo>
                  <a:lnTo>
                    <a:pt x="26167" y="93361"/>
                  </a:lnTo>
                  <a:lnTo>
                    <a:pt x="6973" y="138398"/>
                  </a:lnTo>
                  <a:lnTo>
                    <a:pt x="0" y="188549"/>
                  </a:lnTo>
                  <a:lnTo>
                    <a:pt x="7062" y="242488"/>
                  </a:lnTo>
                  <a:lnTo>
                    <a:pt x="24915" y="291390"/>
                  </a:lnTo>
                  <a:lnTo>
                    <a:pt x="48556" y="334805"/>
                  </a:lnTo>
                  <a:lnTo>
                    <a:pt x="72982" y="372281"/>
                  </a:lnTo>
                  <a:lnTo>
                    <a:pt x="102048" y="413724"/>
                  </a:lnTo>
                  <a:lnTo>
                    <a:pt x="126320" y="446193"/>
                  </a:lnTo>
                  <a:lnTo>
                    <a:pt x="151409" y="478037"/>
                  </a:lnTo>
                  <a:lnTo>
                    <a:pt x="177303" y="509241"/>
                  </a:lnTo>
                  <a:lnTo>
                    <a:pt x="189523" y="523544"/>
                  </a:lnTo>
                  <a:lnTo>
                    <a:pt x="201732" y="509241"/>
                  </a:lnTo>
                  <a:lnTo>
                    <a:pt x="227627" y="478037"/>
                  </a:lnTo>
                  <a:lnTo>
                    <a:pt x="231538" y="473074"/>
                  </a:lnTo>
                  <a:lnTo>
                    <a:pt x="189355" y="473074"/>
                  </a:lnTo>
                  <a:lnTo>
                    <a:pt x="172103" y="451879"/>
                  </a:lnTo>
                  <a:lnTo>
                    <a:pt x="127419" y="393752"/>
                  </a:lnTo>
                  <a:lnTo>
                    <a:pt x="105284" y="362156"/>
                  </a:lnTo>
                  <a:lnTo>
                    <a:pt x="77105" y="319022"/>
                  </a:lnTo>
                  <a:lnTo>
                    <a:pt x="55231" y="279337"/>
                  </a:lnTo>
                  <a:lnTo>
                    <a:pt x="38692" y="235372"/>
                  </a:lnTo>
                  <a:lnTo>
                    <a:pt x="32233" y="188549"/>
                  </a:lnTo>
                  <a:lnTo>
                    <a:pt x="32154" y="187858"/>
                  </a:lnTo>
                  <a:lnTo>
                    <a:pt x="40125" y="138398"/>
                  </a:lnTo>
                  <a:lnTo>
                    <a:pt x="62466" y="95060"/>
                  </a:lnTo>
                  <a:lnTo>
                    <a:pt x="96492" y="61023"/>
                  </a:lnTo>
                  <a:lnTo>
                    <a:pt x="139645" y="38700"/>
                  </a:lnTo>
                  <a:lnTo>
                    <a:pt x="189334" y="30679"/>
                  </a:lnTo>
                  <a:lnTo>
                    <a:pt x="291211" y="30679"/>
                  </a:lnTo>
                  <a:lnTo>
                    <a:pt x="284736" y="25700"/>
                  </a:lnTo>
                  <a:lnTo>
                    <a:pt x="239574" y="6719"/>
                  </a:lnTo>
                  <a:lnTo>
                    <a:pt x="189355" y="0"/>
                  </a:lnTo>
                  <a:close/>
                </a:path>
                <a:path extrusionOk="0" h="523875" w="379095">
                  <a:moveTo>
                    <a:pt x="291211" y="30679"/>
                  </a:moveTo>
                  <a:lnTo>
                    <a:pt x="189334" y="30679"/>
                  </a:lnTo>
                  <a:lnTo>
                    <a:pt x="239060" y="38700"/>
                  </a:lnTo>
                  <a:lnTo>
                    <a:pt x="282184" y="60991"/>
                  </a:lnTo>
                  <a:lnTo>
                    <a:pt x="316221" y="95017"/>
                  </a:lnTo>
                  <a:lnTo>
                    <a:pt x="338544" y="138168"/>
                  </a:lnTo>
                  <a:lnTo>
                    <a:pt x="346565" y="187858"/>
                  </a:lnTo>
                  <a:lnTo>
                    <a:pt x="340042" y="235731"/>
                  </a:lnTo>
                  <a:lnTo>
                    <a:pt x="323559" y="279816"/>
                  </a:lnTo>
                  <a:lnTo>
                    <a:pt x="301741" y="319381"/>
                  </a:lnTo>
                  <a:lnTo>
                    <a:pt x="279216" y="353643"/>
                  </a:lnTo>
                  <a:lnTo>
                    <a:pt x="253524" y="390717"/>
                  </a:lnTo>
                  <a:lnTo>
                    <a:pt x="211476" y="446193"/>
                  </a:lnTo>
                  <a:lnTo>
                    <a:pt x="189355" y="473074"/>
                  </a:lnTo>
                  <a:lnTo>
                    <a:pt x="231538" y="473074"/>
                  </a:lnTo>
                  <a:lnTo>
                    <a:pt x="277004" y="413724"/>
                  </a:lnTo>
                  <a:lnTo>
                    <a:pt x="300462" y="380648"/>
                  </a:lnTo>
                  <a:lnTo>
                    <a:pt x="330420" y="334672"/>
                  </a:lnTo>
                  <a:lnTo>
                    <a:pt x="354014" y="291311"/>
                  </a:lnTo>
                  <a:lnTo>
                    <a:pt x="371849" y="242463"/>
                  </a:lnTo>
                  <a:lnTo>
                    <a:pt x="378909" y="188549"/>
                  </a:lnTo>
                  <a:lnTo>
                    <a:pt x="371930" y="138398"/>
                  </a:lnTo>
                  <a:lnTo>
                    <a:pt x="352706" y="93307"/>
                  </a:lnTo>
                  <a:lnTo>
                    <a:pt x="323045" y="55158"/>
                  </a:lnTo>
                  <a:lnTo>
                    <a:pt x="291211" y="30679"/>
                  </a:lnTo>
                  <a:close/>
                </a:path>
              </a:pathLst>
            </a:custGeom>
            <a:solidFill>
              <a:srgbClr val="D942B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/>
          <p:nvPr/>
        </p:nvSpPr>
        <p:spPr>
          <a:xfrm>
            <a:off x="18216384" y="1047095"/>
            <a:ext cx="840740" cy="796289"/>
          </a:xfrm>
          <a:custGeom>
            <a:rect b="b" l="l" r="r" t="t"/>
            <a:pathLst>
              <a:path extrusionOk="0" h="796289" w="840740">
                <a:moveTo>
                  <a:pt x="397891" y="0"/>
                </a:moveTo>
                <a:lnTo>
                  <a:pt x="351485" y="2679"/>
                </a:lnTo>
                <a:lnTo>
                  <a:pt x="306654" y="10502"/>
                </a:lnTo>
                <a:lnTo>
                  <a:pt x="263702" y="23190"/>
                </a:lnTo>
                <a:lnTo>
                  <a:pt x="222910" y="40436"/>
                </a:lnTo>
                <a:lnTo>
                  <a:pt x="184581" y="61950"/>
                </a:lnTo>
                <a:lnTo>
                  <a:pt x="149034" y="87414"/>
                </a:lnTo>
                <a:lnTo>
                  <a:pt x="116535" y="116535"/>
                </a:lnTo>
                <a:lnTo>
                  <a:pt x="87414" y="149034"/>
                </a:lnTo>
                <a:lnTo>
                  <a:pt x="61950" y="184581"/>
                </a:lnTo>
                <a:lnTo>
                  <a:pt x="40436" y="222910"/>
                </a:lnTo>
                <a:lnTo>
                  <a:pt x="23190" y="263702"/>
                </a:lnTo>
                <a:lnTo>
                  <a:pt x="10502" y="306654"/>
                </a:lnTo>
                <a:lnTo>
                  <a:pt x="2679" y="351485"/>
                </a:lnTo>
                <a:lnTo>
                  <a:pt x="0" y="397891"/>
                </a:lnTo>
                <a:lnTo>
                  <a:pt x="2679" y="444296"/>
                </a:lnTo>
                <a:lnTo>
                  <a:pt x="10502" y="489127"/>
                </a:lnTo>
                <a:lnTo>
                  <a:pt x="23190" y="532091"/>
                </a:lnTo>
                <a:lnTo>
                  <a:pt x="40436" y="572871"/>
                </a:lnTo>
                <a:lnTo>
                  <a:pt x="61950" y="611200"/>
                </a:lnTo>
                <a:lnTo>
                  <a:pt x="87414" y="646760"/>
                </a:lnTo>
                <a:lnTo>
                  <a:pt x="116535" y="679246"/>
                </a:lnTo>
                <a:lnTo>
                  <a:pt x="149034" y="708367"/>
                </a:lnTo>
                <a:lnTo>
                  <a:pt x="184581" y="733844"/>
                </a:lnTo>
                <a:lnTo>
                  <a:pt x="222910" y="755345"/>
                </a:lnTo>
                <a:lnTo>
                  <a:pt x="263702" y="772591"/>
                </a:lnTo>
                <a:lnTo>
                  <a:pt x="306654" y="785279"/>
                </a:lnTo>
                <a:lnTo>
                  <a:pt x="351485" y="793115"/>
                </a:lnTo>
                <a:lnTo>
                  <a:pt x="397891" y="795782"/>
                </a:lnTo>
                <a:lnTo>
                  <a:pt x="397891" y="0"/>
                </a:lnTo>
                <a:close/>
              </a:path>
              <a:path extrusionOk="0" h="796289" w="840740">
                <a:moveTo>
                  <a:pt x="840625" y="0"/>
                </a:moveTo>
                <a:lnTo>
                  <a:pt x="794219" y="2679"/>
                </a:lnTo>
                <a:lnTo>
                  <a:pt x="749388" y="10502"/>
                </a:lnTo>
                <a:lnTo>
                  <a:pt x="706424" y="23190"/>
                </a:lnTo>
                <a:lnTo>
                  <a:pt x="665632" y="40436"/>
                </a:lnTo>
                <a:lnTo>
                  <a:pt x="627316" y="61950"/>
                </a:lnTo>
                <a:lnTo>
                  <a:pt x="591756" y="87414"/>
                </a:lnTo>
                <a:lnTo>
                  <a:pt x="559269" y="116535"/>
                </a:lnTo>
                <a:lnTo>
                  <a:pt x="530136" y="149034"/>
                </a:lnTo>
                <a:lnTo>
                  <a:pt x="504672" y="184581"/>
                </a:lnTo>
                <a:lnTo>
                  <a:pt x="483171" y="222910"/>
                </a:lnTo>
                <a:lnTo>
                  <a:pt x="465924" y="263702"/>
                </a:lnTo>
                <a:lnTo>
                  <a:pt x="453237" y="306654"/>
                </a:lnTo>
                <a:lnTo>
                  <a:pt x="445401" y="351485"/>
                </a:lnTo>
                <a:lnTo>
                  <a:pt x="442722" y="397891"/>
                </a:lnTo>
                <a:lnTo>
                  <a:pt x="445401" y="444296"/>
                </a:lnTo>
                <a:lnTo>
                  <a:pt x="453237" y="489127"/>
                </a:lnTo>
                <a:lnTo>
                  <a:pt x="465924" y="532091"/>
                </a:lnTo>
                <a:lnTo>
                  <a:pt x="483171" y="572871"/>
                </a:lnTo>
                <a:lnTo>
                  <a:pt x="504672" y="611200"/>
                </a:lnTo>
                <a:lnTo>
                  <a:pt x="530136" y="646760"/>
                </a:lnTo>
                <a:lnTo>
                  <a:pt x="559269" y="679246"/>
                </a:lnTo>
                <a:lnTo>
                  <a:pt x="591756" y="708367"/>
                </a:lnTo>
                <a:lnTo>
                  <a:pt x="627316" y="733844"/>
                </a:lnTo>
                <a:lnTo>
                  <a:pt x="665632" y="755345"/>
                </a:lnTo>
                <a:lnTo>
                  <a:pt x="706424" y="772591"/>
                </a:lnTo>
                <a:lnTo>
                  <a:pt x="749388" y="785279"/>
                </a:lnTo>
                <a:lnTo>
                  <a:pt x="794219" y="793115"/>
                </a:lnTo>
                <a:lnTo>
                  <a:pt x="840625" y="795782"/>
                </a:lnTo>
                <a:lnTo>
                  <a:pt x="840625" y="0"/>
                </a:lnTo>
                <a:close/>
              </a:path>
            </a:pathLst>
          </a:custGeom>
          <a:solidFill>
            <a:srgbClr val="D943C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3" name="Google Shape;93;p10"/>
          <p:cNvSpPr txBox="1"/>
          <p:nvPr>
            <p:ph idx="11" type="ftr"/>
          </p:nvPr>
        </p:nvSpPr>
        <p:spPr>
          <a:xfrm>
            <a:off x="17190150" y="9822425"/>
            <a:ext cx="2163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Title presentation</a:t>
            </a:r>
            <a:endParaRPr/>
          </a:p>
        </p:txBody>
      </p:sp>
      <p:grpSp>
        <p:nvGrpSpPr>
          <p:cNvPr id="94" name="Google Shape;94;p10"/>
          <p:cNvGrpSpPr/>
          <p:nvPr/>
        </p:nvGrpSpPr>
        <p:grpSpPr>
          <a:xfrm>
            <a:off x="97325" y="0"/>
            <a:ext cx="20104893" cy="11425195"/>
            <a:chOff x="0" y="0"/>
            <a:chExt cx="20098864" cy="11308715"/>
          </a:xfrm>
        </p:grpSpPr>
        <p:sp>
          <p:nvSpPr>
            <p:cNvPr id="95" name="Google Shape;95;p10"/>
            <p:cNvSpPr/>
            <p:nvPr/>
          </p:nvSpPr>
          <p:spPr>
            <a:xfrm>
              <a:off x="0" y="0"/>
              <a:ext cx="16083280" cy="11308715"/>
            </a:xfrm>
            <a:custGeom>
              <a:rect b="b" l="l" r="r" t="t"/>
              <a:pathLst>
                <a:path extrusionOk="0" h="11308715" w="16083280">
                  <a:moveTo>
                    <a:pt x="16083279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16083279" y="11308556"/>
                  </a:lnTo>
                  <a:lnTo>
                    <a:pt x="160832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96" name="Google Shape;96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083280" y="0"/>
              <a:ext cx="4015584" cy="1130855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" name="Google Shape;97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77875"/>
            <a:ext cx="16253550" cy="115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0"/>
          <p:cNvSpPr txBox="1"/>
          <p:nvPr/>
        </p:nvSpPr>
        <p:spPr>
          <a:xfrm>
            <a:off x="1078600" y="1445425"/>
            <a:ext cx="14482200" cy="3986100"/>
          </a:xfrm>
          <a:prstGeom prst="rect">
            <a:avLst/>
          </a:prstGeom>
          <a:solidFill>
            <a:srgbClr val="93D9E0">
              <a:alpha val="38820"/>
            </a:srgbClr>
          </a:solidFill>
          <a:ln>
            <a:noFill/>
          </a:ln>
        </p:spPr>
        <p:txBody>
          <a:bodyPr anchorCtr="0" anchor="t" bIns="0" lIns="0" spcFirstLastPara="1" rIns="0" wrap="square" tIns="430525">
            <a:spAutoFit/>
          </a:bodyPr>
          <a:lstStyle/>
          <a:p>
            <a:pPr indent="0" lvl="0" marL="12700" marR="1547495" rtl="0" algn="r">
              <a:lnSpc>
                <a:spcPct val="779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10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Dlaczego miasta wprowadzają SCT?</a:t>
            </a:r>
            <a:endParaRPr b="1" sz="10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70"/>
              </a:spcBef>
              <a:spcAft>
                <a:spcPts val="0"/>
              </a:spcAft>
              <a:buNone/>
            </a:pPr>
            <a:r>
              <a:t/>
            </a:r>
            <a:endParaRPr sz="4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0"/>
          <p:cNvSpPr/>
          <p:nvPr/>
        </p:nvSpPr>
        <p:spPr>
          <a:xfrm>
            <a:off x="18221609" y="1047495"/>
            <a:ext cx="840740" cy="796289"/>
          </a:xfrm>
          <a:custGeom>
            <a:rect b="b" l="l" r="r" t="t"/>
            <a:pathLst>
              <a:path extrusionOk="0" h="796289" w="840740">
                <a:moveTo>
                  <a:pt x="397891" y="0"/>
                </a:moveTo>
                <a:lnTo>
                  <a:pt x="351485" y="2679"/>
                </a:lnTo>
                <a:lnTo>
                  <a:pt x="306654" y="10502"/>
                </a:lnTo>
                <a:lnTo>
                  <a:pt x="263702" y="23190"/>
                </a:lnTo>
                <a:lnTo>
                  <a:pt x="222910" y="40436"/>
                </a:lnTo>
                <a:lnTo>
                  <a:pt x="184581" y="61950"/>
                </a:lnTo>
                <a:lnTo>
                  <a:pt x="149034" y="87414"/>
                </a:lnTo>
                <a:lnTo>
                  <a:pt x="116535" y="116535"/>
                </a:lnTo>
                <a:lnTo>
                  <a:pt x="87414" y="149034"/>
                </a:lnTo>
                <a:lnTo>
                  <a:pt x="61950" y="184581"/>
                </a:lnTo>
                <a:lnTo>
                  <a:pt x="40436" y="222910"/>
                </a:lnTo>
                <a:lnTo>
                  <a:pt x="23190" y="263702"/>
                </a:lnTo>
                <a:lnTo>
                  <a:pt x="10502" y="306654"/>
                </a:lnTo>
                <a:lnTo>
                  <a:pt x="2679" y="351485"/>
                </a:lnTo>
                <a:lnTo>
                  <a:pt x="0" y="397891"/>
                </a:lnTo>
                <a:lnTo>
                  <a:pt x="2679" y="444296"/>
                </a:lnTo>
                <a:lnTo>
                  <a:pt x="10502" y="489127"/>
                </a:lnTo>
                <a:lnTo>
                  <a:pt x="23190" y="532091"/>
                </a:lnTo>
                <a:lnTo>
                  <a:pt x="40436" y="572871"/>
                </a:lnTo>
                <a:lnTo>
                  <a:pt x="61950" y="611200"/>
                </a:lnTo>
                <a:lnTo>
                  <a:pt x="87414" y="646760"/>
                </a:lnTo>
                <a:lnTo>
                  <a:pt x="116535" y="679246"/>
                </a:lnTo>
                <a:lnTo>
                  <a:pt x="149034" y="708367"/>
                </a:lnTo>
                <a:lnTo>
                  <a:pt x="184581" y="733844"/>
                </a:lnTo>
                <a:lnTo>
                  <a:pt x="222910" y="755345"/>
                </a:lnTo>
                <a:lnTo>
                  <a:pt x="263702" y="772591"/>
                </a:lnTo>
                <a:lnTo>
                  <a:pt x="306654" y="785279"/>
                </a:lnTo>
                <a:lnTo>
                  <a:pt x="351485" y="793115"/>
                </a:lnTo>
                <a:lnTo>
                  <a:pt x="397891" y="795782"/>
                </a:lnTo>
                <a:lnTo>
                  <a:pt x="397891" y="0"/>
                </a:lnTo>
                <a:close/>
              </a:path>
              <a:path extrusionOk="0" h="796289" w="840740">
                <a:moveTo>
                  <a:pt x="840625" y="0"/>
                </a:moveTo>
                <a:lnTo>
                  <a:pt x="794219" y="2679"/>
                </a:lnTo>
                <a:lnTo>
                  <a:pt x="749388" y="10502"/>
                </a:lnTo>
                <a:lnTo>
                  <a:pt x="706424" y="23190"/>
                </a:lnTo>
                <a:lnTo>
                  <a:pt x="665632" y="40436"/>
                </a:lnTo>
                <a:lnTo>
                  <a:pt x="627316" y="61950"/>
                </a:lnTo>
                <a:lnTo>
                  <a:pt x="591756" y="87414"/>
                </a:lnTo>
                <a:lnTo>
                  <a:pt x="559269" y="116535"/>
                </a:lnTo>
                <a:lnTo>
                  <a:pt x="530136" y="149034"/>
                </a:lnTo>
                <a:lnTo>
                  <a:pt x="504672" y="184581"/>
                </a:lnTo>
                <a:lnTo>
                  <a:pt x="483171" y="222910"/>
                </a:lnTo>
                <a:lnTo>
                  <a:pt x="465924" y="263702"/>
                </a:lnTo>
                <a:lnTo>
                  <a:pt x="453237" y="306654"/>
                </a:lnTo>
                <a:lnTo>
                  <a:pt x="445401" y="351485"/>
                </a:lnTo>
                <a:lnTo>
                  <a:pt x="442722" y="397891"/>
                </a:lnTo>
                <a:lnTo>
                  <a:pt x="445401" y="444296"/>
                </a:lnTo>
                <a:lnTo>
                  <a:pt x="453237" y="489127"/>
                </a:lnTo>
                <a:lnTo>
                  <a:pt x="465924" y="532091"/>
                </a:lnTo>
                <a:lnTo>
                  <a:pt x="483171" y="572871"/>
                </a:lnTo>
                <a:lnTo>
                  <a:pt x="504672" y="611200"/>
                </a:lnTo>
                <a:lnTo>
                  <a:pt x="530136" y="646760"/>
                </a:lnTo>
                <a:lnTo>
                  <a:pt x="559269" y="679246"/>
                </a:lnTo>
                <a:lnTo>
                  <a:pt x="591756" y="708367"/>
                </a:lnTo>
                <a:lnTo>
                  <a:pt x="627316" y="733844"/>
                </a:lnTo>
                <a:lnTo>
                  <a:pt x="665632" y="755345"/>
                </a:lnTo>
                <a:lnTo>
                  <a:pt x="706424" y="772591"/>
                </a:lnTo>
                <a:lnTo>
                  <a:pt x="749388" y="785279"/>
                </a:lnTo>
                <a:lnTo>
                  <a:pt x="794219" y="793115"/>
                </a:lnTo>
                <a:lnTo>
                  <a:pt x="840625" y="795782"/>
                </a:lnTo>
                <a:lnTo>
                  <a:pt x="840625" y="0"/>
                </a:lnTo>
                <a:close/>
              </a:path>
            </a:pathLst>
          </a:custGeom>
          <a:solidFill>
            <a:srgbClr val="D943C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"/>
          <p:cNvSpPr txBox="1"/>
          <p:nvPr>
            <p:ph type="title"/>
          </p:nvPr>
        </p:nvSpPr>
        <p:spPr>
          <a:xfrm>
            <a:off x="1557925" y="1572400"/>
            <a:ext cx="9654000" cy="13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47DD9"/>
                </a:solidFill>
              </a:rPr>
              <a:t>Regulacje</a:t>
            </a:r>
            <a:endParaRPr sz="4000"/>
          </a:p>
          <a:p>
            <a:pPr indent="0" lvl="0" marL="1270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b="0" lang="en-US" sz="3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Zobowiązania krajowe i międzynarodowe</a:t>
            </a:r>
            <a:endParaRPr sz="33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5" name="Google Shape;105;p11"/>
          <p:cNvSpPr txBox="1"/>
          <p:nvPr/>
        </p:nvSpPr>
        <p:spPr>
          <a:xfrm>
            <a:off x="1557925" y="4124025"/>
            <a:ext cx="8972700" cy="43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20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147DD9"/>
                </a:solidFill>
                <a:latin typeface="Montserrat"/>
                <a:ea typeface="Montserrat"/>
                <a:cs typeface="Montserrat"/>
                <a:sym typeface="Montserrat"/>
              </a:rPr>
              <a:t>Zmniejszenie zanieczyszczenia powietrza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Poprawa zdrowia mieszkańców</a:t>
            </a:r>
            <a:endParaRPr sz="33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405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147DD9"/>
                </a:solidFill>
                <a:latin typeface="Montserrat"/>
                <a:ea typeface="Montserrat"/>
                <a:cs typeface="Montserrat"/>
                <a:sym typeface="Montserrat"/>
              </a:rPr>
              <a:t>Ograniczenie emisji CO2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Przeciwdziałanie kryzysowi klimatycznemu</a:t>
            </a:r>
            <a:endParaRPr sz="33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6" name="Google Shape;106;p11"/>
          <p:cNvSpPr/>
          <p:nvPr/>
        </p:nvSpPr>
        <p:spPr>
          <a:xfrm>
            <a:off x="13067653" y="1771351"/>
            <a:ext cx="1550034" cy="1322070"/>
          </a:xfrm>
          <a:custGeom>
            <a:rect b="b" l="l" r="r" t="t"/>
            <a:pathLst>
              <a:path extrusionOk="0" h="1322070" w="1550034">
                <a:moveTo>
                  <a:pt x="1375981" y="479628"/>
                </a:moveTo>
                <a:lnTo>
                  <a:pt x="1314196" y="430504"/>
                </a:lnTo>
                <a:lnTo>
                  <a:pt x="987107" y="884148"/>
                </a:lnTo>
                <a:lnTo>
                  <a:pt x="660234" y="375107"/>
                </a:lnTo>
                <a:lnTo>
                  <a:pt x="353898" y="842314"/>
                </a:lnTo>
                <a:lnTo>
                  <a:pt x="223240" y="721042"/>
                </a:lnTo>
                <a:lnTo>
                  <a:pt x="171919" y="781939"/>
                </a:lnTo>
                <a:lnTo>
                  <a:pt x="368160" y="964107"/>
                </a:lnTo>
                <a:lnTo>
                  <a:pt x="659587" y="519582"/>
                </a:lnTo>
                <a:lnTo>
                  <a:pt x="983424" y="1023912"/>
                </a:lnTo>
                <a:lnTo>
                  <a:pt x="1375981" y="479628"/>
                </a:lnTo>
                <a:close/>
              </a:path>
              <a:path extrusionOk="0" h="1322070" w="1550034">
                <a:moveTo>
                  <a:pt x="1549692" y="101676"/>
                </a:moveTo>
                <a:lnTo>
                  <a:pt x="1542084" y="62103"/>
                </a:lnTo>
                <a:lnTo>
                  <a:pt x="1521320" y="29781"/>
                </a:lnTo>
                <a:lnTo>
                  <a:pt x="1490535" y="7988"/>
                </a:lnTo>
                <a:lnTo>
                  <a:pt x="1452930" y="25"/>
                </a:lnTo>
                <a:lnTo>
                  <a:pt x="1452829" y="101676"/>
                </a:lnTo>
                <a:lnTo>
                  <a:pt x="1452829" y="1219885"/>
                </a:lnTo>
                <a:lnTo>
                  <a:pt x="96862" y="1219898"/>
                </a:lnTo>
                <a:lnTo>
                  <a:pt x="96862" y="101676"/>
                </a:lnTo>
                <a:lnTo>
                  <a:pt x="1452829" y="101676"/>
                </a:lnTo>
                <a:lnTo>
                  <a:pt x="1452829" y="25"/>
                </a:lnTo>
                <a:lnTo>
                  <a:pt x="96862" y="25"/>
                </a:lnTo>
                <a:lnTo>
                  <a:pt x="59169" y="8013"/>
                </a:lnTo>
                <a:lnTo>
                  <a:pt x="28371" y="29794"/>
                </a:lnTo>
                <a:lnTo>
                  <a:pt x="7620" y="62115"/>
                </a:lnTo>
                <a:lnTo>
                  <a:pt x="12" y="101676"/>
                </a:lnTo>
                <a:lnTo>
                  <a:pt x="0" y="1219898"/>
                </a:lnTo>
                <a:lnTo>
                  <a:pt x="7620" y="1259471"/>
                </a:lnTo>
                <a:lnTo>
                  <a:pt x="28371" y="1291780"/>
                </a:lnTo>
                <a:lnTo>
                  <a:pt x="59169" y="1313561"/>
                </a:lnTo>
                <a:lnTo>
                  <a:pt x="96862" y="1321549"/>
                </a:lnTo>
                <a:lnTo>
                  <a:pt x="1452829" y="1321549"/>
                </a:lnTo>
                <a:lnTo>
                  <a:pt x="1490535" y="1313561"/>
                </a:lnTo>
                <a:lnTo>
                  <a:pt x="1521320" y="1291780"/>
                </a:lnTo>
                <a:lnTo>
                  <a:pt x="1542084" y="1259471"/>
                </a:lnTo>
                <a:lnTo>
                  <a:pt x="1549692" y="1219898"/>
                </a:lnTo>
                <a:lnTo>
                  <a:pt x="1549692" y="101676"/>
                </a:lnTo>
                <a:close/>
              </a:path>
            </a:pathLst>
          </a:custGeom>
          <a:solidFill>
            <a:srgbClr val="0BD9D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7" name="Google Shape;107;p11"/>
          <p:cNvSpPr/>
          <p:nvPr/>
        </p:nvSpPr>
        <p:spPr>
          <a:xfrm>
            <a:off x="13005370" y="7250088"/>
            <a:ext cx="1674494" cy="1615440"/>
          </a:xfrm>
          <a:custGeom>
            <a:rect b="b" l="l" r="r" t="t"/>
            <a:pathLst>
              <a:path extrusionOk="0" h="1615440" w="1674494">
                <a:moveTo>
                  <a:pt x="1016167" y="1337366"/>
                </a:moveTo>
                <a:lnTo>
                  <a:pt x="837966" y="1337366"/>
                </a:lnTo>
                <a:lnTo>
                  <a:pt x="841767" y="1340015"/>
                </a:lnTo>
                <a:lnTo>
                  <a:pt x="1218928" y="1595578"/>
                </a:lnTo>
                <a:lnTo>
                  <a:pt x="1265000" y="1613745"/>
                </a:lnTo>
                <a:lnTo>
                  <a:pt x="1281618" y="1615012"/>
                </a:lnTo>
                <a:lnTo>
                  <a:pt x="1289051" y="1614836"/>
                </a:lnTo>
                <a:lnTo>
                  <a:pt x="1351278" y="1591555"/>
                </a:lnTo>
                <a:lnTo>
                  <a:pt x="1379897" y="1558813"/>
                </a:lnTo>
                <a:lnTo>
                  <a:pt x="1394287" y="1517612"/>
                </a:lnTo>
                <a:lnTo>
                  <a:pt x="1394229" y="1516544"/>
                </a:lnTo>
                <a:lnTo>
                  <a:pt x="1279942" y="1516544"/>
                </a:lnTo>
                <a:lnTo>
                  <a:pt x="1275052" y="1512795"/>
                </a:lnTo>
                <a:lnTo>
                  <a:pt x="1016167" y="1337366"/>
                </a:lnTo>
                <a:close/>
              </a:path>
              <a:path extrusionOk="0" h="1615440" w="1674494">
                <a:moveTo>
                  <a:pt x="830991" y="0"/>
                </a:moveTo>
                <a:lnTo>
                  <a:pt x="789216" y="10442"/>
                </a:lnTo>
                <a:lnTo>
                  <a:pt x="754365" y="35960"/>
                </a:lnTo>
                <a:lnTo>
                  <a:pt x="731069" y="74378"/>
                </a:lnTo>
                <a:lnTo>
                  <a:pt x="572760" y="509663"/>
                </a:lnTo>
                <a:lnTo>
                  <a:pt x="568791" y="512669"/>
                </a:lnTo>
                <a:lnTo>
                  <a:pt x="564215" y="512983"/>
                </a:lnTo>
                <a:lnTo>
                  <a:pt x="109193" y="530354"/>
                </a:lnTo>
                <a:lnTo>
                  <a:pt x="83679" y="533767"/>
                </a:lnTo>
                <a:lnTo>
                  <a:pt x="38735" y="557047"/>
                </a:lnTo>
                <a:lnTo>
                  <a:pt x="2043" y="616749"/>
                </a:lnTo>
                <a:lnTo>
                  <a:pt x="0" y="660182"/>
                </a:lnTo>
                <a:lnTo>
                  <a:pt x="14223" y="701243"/>
                </a:lnTo>
                <a:lnTo>
                  <a:pt x="43980" y="734798"/>
                </a:lnTo>
                <a:lnTo>
                  <a:pt x="404566" y="1021397"/>
                </a:lnTo>
                <a:lnTo>
                  <a:pt x="406152" y="1026245"/>
                </a:lnTo>
                <a:lnTo>
                  <a:pt x="404958" y="1030789"/>
                </a:lnTo>
                <a:lnTo>
                  <a:pt x="281079" y="1472419"/>
                </a:lnTo>
                <a:lnTo>
                  <a:pt x="277517" y="1496189"/>
                </a:lnTo>
                <a:lnTo>
                  <a:pt x="285256" y="1542880"/>
                </a:lnTo>
                <a:lnTo>
                  <a:pt x="327890" y="1595983"/>
                </a:lnTo>
                <a:lnTo>
                  <a:pt x="367704" y="1612482"/>
                </a:lnTo>
                <a:lnTo>
                  <a:pt x="410733" y="1612684"/>
                </a:lnTo>
                <a:lnTo>
                  <a:pt x="451967" y="1595578"/>
                </a:lnTo>
                <a:lnTo>
                  <a:pt x="570062" y="1515560"/>
                </a:lnTo>
                <a:lnTo>
                  <a:pt x="386462" y="1515560"/>
                </a:lnTo>
                <a:lnTo>
                  <a:pt x="382682" y="1512293"/>
                </a:lnTo>
                <a:lnTo>
                  <a:pt x="378776" y="1509581"/>
                </a:lnTo>
                <a:lnTo>
                  <a:pt x="377122" y="1504565"/>
                </a:lnTo>
                <a:lnTo>
                  <a:pt x="378640" y="1500021"/>
                </a:lnTo>
                <a:lnTo>
                  <a:pt x="502008" y="1058380"/>
                </a:lnTo>
                <a:lnTo>
                  <a:pt x="500599" y="992299"/>
                </a:lnTo>
                <a:lnTo>
                  <a:pt x="463077" y="938258"/>
                </a:lnTo>
                <a:lnTo>
                  <a:pt x="105601" y="654047"/>
                </a:lnTo>
                <a:lnTo>
                  <a:pt x="102585" y="651910"/>
                </a:lnTo>
                <a:lnTo>
                  <a:pt x="100816" y="648392"/>
                </a:lnTo>
                <a:lnTo>
                  <a:pt x="100973" y="638455"/>
                </a:lnTo>
                <a:lnTo>
                  <a:pt x="106030" y="633503"/>
                </a:lnTo>
                <a:lnTo>
                  <a:pt x="114647" y="633503"/>
                </a:lnTo>
                <a:lnTo>
                  <a:pt x="567200" y="616236"/>
                </a:lnTo>
                <a:lnTo>
                  <a:pt x="629013" y="594495"/>
                </a:lnTo>
                <a:lnTo>
                  <a:pt x="668327" y="541600"/>
                </a:lnTo>
                <a:lnTo>
                  <a:pt x="823527" y="111204"/>
                </a:lnTo>
                <a:lnTo>
                  <a:pt x="824616" y="107665"/>
                </a:lnTo>
                <a:lnTo>
                  <a:pt x="827359" y="104901"/>
                </a:lnTo>
                <a:lnTo>
                  <a:pt x="836720" y="101959"/>
                </a:lnTo>
                <a:lnTo>
                  <a:pt x="951922" y="101959"/>
                </a:lnTo>
                <a:lnTo>
                  <a:pt x="941890" y="74378"/>
                </a:lnTo>
                <a:lnTo>
                  <a:pt x="931021" y="52200"/>
                </a:lnTo>
                <a:lnTo>
                  <a:pt x="915850" y="33133"/>
                </a:lnTo>
                <a:lnTo>
                  <a:pt x="896990" y="17797"/>
                </a:lnTo>
                <a:lnTo>
                  <a:pt x="875054" y="6810"/>
                </a:lnTo>
                <a:lnTo>
                  <a:pt x="830991" y="0"/>
                </a:lnTo>
                <a:close/>
              </a:path>
              <a:path extrusionOk="0" h="1615440" w="1674494">
                <a:moveTo>
                  <a:pt x="1672025" y="634058"/>
                </a:moveTo>
                <a:lnTo>
                  <a:pt x="1561347" y="634058"/>
                </a:lnTo>
                <a:lnTo>
                  <a:pt x="1564824" y="635848"/>
                </a:lnTo>
                <a:lnTo>
                  <a:pt x="1570467" y="643984"/>
                </a:lnTo>
                <a:lnTo>
                  <a:pt x="1569253" y="650999"/>
                </a:lnTo>
                <a:lnTo>
                  <a:pt x="1564227" y="654560"/>
                </a:lnTo>
                <a:lnTo>
                  <a:pt x="1207285" y="938258"/>
                </a:lnTo>
                <a:lnTo>
                  <a:pt x="1184243" y="962758"/>
                </a:lnTo>
                <a:lnTo>
                  <a:pt x="1169637" y="992335"/>
                </a:lnTo>
                <a:lnTo>
                  <a:pt x="1164115" y="1024904"/>
                </a:lnTo>
                <a:lnTo>
                  <a:pt x="1168354" y="1058380"/>
                </a:lnTo>
                <a:lnTo>
                  <a:pt x="1292225" y="1500021"/>
                </a:lnTo>
                <a:lnTo>
                  <a:pt x="1293502" y="1503602"/>
                </a:lnTo>
                <a:lnTo>
                  <a:pt x="1292905" y="1507591"/>
                </a:lnTo>
                <a:lnTo>
                  <a:pt x="1286916" y="1515570"/>
                </a:lnTo>
                <a:lnTo>
                  <a:pt x="1279942" y="1516544"/>
                </a:lnTo>
                <a:lnTo>
                  <a:pt x="1394229" y="1516544"/>
                </a:lnTo>
                <a:lnTo>
                  <a:pt x="1391839" y="1472399"/>
                </a:lnTo>
                <a:lnTo>
                  <a:pt x="1267957" y="1030768"/>
                </a:lnTo>
                <a:lnTo>
                  <a:pt x="1266630" y="1026224"/>
                </a:lnTo>
                <a:lnTo>
                  <a:pt x="1268236" y="1021323"/>
                </a:lnTo>
                <a:lnTo>
                  <a:pt x="1628989" y="734798"/>
                </a:lnTo>
                <a:lnTo>
                  <a:pt x="1661814" y="695544"/>
                </a:lnTo>
                <a:lnTo>
                  <a:pt x="1674150" y="645680"/>
                </a:lnTo>
                <a:lnTo>
                  <a:pt x="1672025" y="634058"/>
                </a:lnTo>
                <a:close/>
              </a:path>
              <a:path extrusionOk="0" h="1615440" w="1674494">
                <a:moveTo>
                  <a:pt x="835694" y="1235736"/>
                </a:moveTo>
                <a:lnTo>
                  <a:pt x="835181" y="1237798"/>
                </a:lnTo>
                <a:lnTo>
                  <a:pt x="818722" y="1239007"/>
                </a:lnTo>
                <a:lnTo>
                  <a:pt x="802700" y="1242614"/>
                </a:lnTo>
                <a:lnTo>
                  <a:pt x="787370" y="1248543"/>
                </a:lnTo>
                <a:lnTo>
                  <a:pt x="772984" y="1256719"/>
                </a:lnTo>
                <a:lnTo>
                  <a:pt x="395823" y="1512293"/>
                </a:lnTo>
                <a:lnTo>
                  <a:pt x="392032" y="1515560"/>
                </a:lnTo>
                <a:lnTo>
                  <a:pt x="570062" y="1515560"/>
                </a:lnTo>
                <a:lnTo>
                  <a:pt x="829139" y="1340015"/>
                </a:lnTo>
                <a:lnTo>
                  <a:pt x="832940" y="1337366"/>
                </a:lnTo>
                <a:lnTo>
                  <a:pt x="1016167" y="1337366"/>
                </a:lnTo>
                <a:lnTo>
                  <a:pt x="897881" y="1257211"/>
                </a:lnTo>
                <a:lnTo>
                  <a:pt x="883661" y="1248343"/>
                </a:lnTo>
                <a:lnTo>
                  <a:pt x="868381" y="1241746"/>
                </a:lnTo>
                <a:lnTo>
                  <a:pt x="852305" y="1237513"/>
                </a:lnTo>
                <a:lnTo>
                  <a:pt x="835694" y="1235736"/>
                </a:lnTo>
                <a:close/>
              </a:path>
              <a:path extrusionOk="0" h="1615440" w="1674494">
                <a:moveTo>
                  <a:pt x="951922" y="101959"/>
                </a:moveTo>
                <a:lnTo>
                  <a:pt x="836720" y="101959"/>
                </a:lnTo>
                <a:lnTo>
                  <a:pt x="842950" y="105267"/>
                </a:lnTo>
                <a:lnTo>
                  <a:pt x="844772" y="111204"/>
                </a:lnTo>
                <a:lnTo>
                  <a:pt x="1001500" y="542113"/>
                </a:lnTo>
                <a:lnTo>
                  <a:pt x="1040815" y="595012"/>
                </a:lnTo>
                <a:lnTo>
                  <a:pt x="1102628" y="616749"/>
                </a:lnTo>
                <a:lnTo>
                  <a:pt x="1557661" y="634120"/>
                </a:lnTo>
                <a:lnTo>
                  <a:pt x="1561347" y="634058"/>
                </a:lnTo>
                <a:lnTo>
                  <a:pt x="1672025" y="634058"/>
                </a:lnTo>
                <a:lnTo>
                  <a:pt x="1642586" y="564895"/>
                </a:lnTo>
                <a:lnTo>
                  <a:pt x="1607312" y="539981"/>
                </a:lnTo>
                <a:lnTo>
                  <a:pt x="1563776" y="530333"/>
                </a:lnTo>
                <a:lnTo>
                  <a:pt x="1108743" y="512962"/>
                </a:lnTo>
                <a:lnTo>
                  <a:pt x="1104167" y="512648"/>
                </a:lnTo>
                <a:lnTo>
                  <a:pt x="1100209" y="509643"/>
                </a:lnTo>
                <a:lnTo>
                  <a:pt x="951922" y="101959"/>
                </a:lnTo>
                <a:close/>
              </a:path>
              <a:path extrusionOk="0" h="1615440" w="1674494">
                <a:moveTo>
                  <a:pt x="114647" y="633503"/>
                </a:moveTo>
                <a:lnTo>
                  <a:pt x="106030" y="633503"/>
                </a:lnTo>
                <a:lnTo>
                  <a:pt x="112177" y="633597"/>
                </a:lnTo>
                <a:lnTo>
                  <a:pt x="114647" y="633503"/>
                </a:lnTo>
                <a:close/>
              </a:path>
            </a:pathLst>
          </a:custGeom>
          <a:solidFill>
            <a:srgbClr val="0BD9D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8" name="Google Shape;108;p11"/>
          <p:cNvSpPr/>
          <p:nvPr/>
        </p:nvSpPr>
        <p:spPr>
          <a:xfrm>
            <a:off x="13481673" y="4369077"/>
            <a:ext cx="721994" cy="718185"/>
          </a:xfrm>
          <a:custGeom>
            <a:rect b="b" l="l" r="r" t="t"/>
            <a:pathLst>
              <a:path extrusionOk="0" h="718185" w="721994">
                <a:moveTo>
                  <a:pt x="360826" y="0"/>
                </a:moveTo>
                <a:lnTo>
                  <a:pt x="311864" y="3276"/>
                </a:lnTo>
                <a:lnTo>
                  <a:pt x="264903" y="12821"/>
                </a:lnTo>
                <a:lnTo>
                  <a:pt x="220375" y="28207"/>
                </a:lnTo>
                <a:lnTo>
                  <a:pt x="178709" y="49006"/>
                </a:lnTo>
                <a:lnTo>
                  <a:pt x="140335" y="74789"/>
                </a:lnTo>
                <a:lnTo>
                  <a:pt x="105682" y="105130"/>
                </a:lnTo>
                <a:lnTo>
                  <a:pt x="75181" y="139600"/>
                </a:lnTo>
                <a:lnTo>
                  <a:pt x="49262" y="177772"/>
                </a:lnTo>
                <a:lnTo>
                  <a:pt x="28355" y="219218"/>
                </a:lnTo>
                <a:lnTo>
                  <a:pt x="12888" y="263510"/>
                </a:lnTo>
                <a:lnTo>
                  <a:pt x="3293" y="310220"/>
                </a:lnTo>
                <a:lnTo>
                  <a:pt x="0" y="358921"/>
                </a:lnTo>
                <a:lnTo>
                  <a:pt x="3293" y="407623"/>
                </a:lnTo>
                <a:lnTo>
                  <a:pt x="12888" y="454335"/>
                </a:lnTo>
                <a:lnTo>
                  <a:pt x="28355" y="498628"/>
                </a:lnTo>
                <a:lnTo>
                  <a:pt x="49262" y="540074"/>
                </a:lnTo>
                <a:lnTo>
                  <a:pt x="75181" y="578245"/>
                </a:lnTo>
                <a:lnTo>
                  <a:pt x="105682" y="612715"/>
                </a:lnTo>
                <a:lnTo>
                  <a:pt x="140335" y="643055"/>
                </a:lnTo>
                <a:lnTo>
                  <a:pt x="178709" y="668838"/>
                </a:lnTo>
                <a:lnTo>
                  <a:pt x="220375" y="689635"/>
                </a:lnTo>
                <a:lnTo>
                  <a:pt x="264903" y="705020"/>
                </a:lnTo>
                <a:lnTo>
                  <a:pt x="311864" y="714565"/>
                </a:lnTo>
                <a:lnTo>
                  <a:pt x="360826" y="717842"/>
                </a:lnTo>
                <a:lnTo>
                  <a:pt x="409789" y="714565"/>
                </a:lnTo>
                <a:lnTo>
                  <a:pt x="456749" y="705020"/>
                </a:lnTo>
                <a:lnTo>
                  <a:pt x="501277" y="689635"/>
                </a:lnTo>
                <a:lnTo>
                  <a:pt x="542944" y="668838"/>
                </a:lnTo>
                <a:lnTo>
                  <a:pt x="581318" y="643055"/>
                </a:lnTo>
                <a:lnTo>
                  <a:pt x="613018" y="615300"/>
                </a:lnTo>
                <a:lnTo>
                  <a:pt x="360826" y="615300"/>
                </a:lnTo>
                <a:lnTo>
                  <a:pt x="314496" y="611170"/>
                </a:lnTo>
                <a:lnTo>
                  <a:pt x="270890" y="599261"/>
                </a:lnTo>
                <a:lnTo>
                  <a:pt x="230737" y="580298"/>
                </a:lnTo>
                <a:lnTo>
                  <a:pt x="194765" y="555004"/>
                </a:lnTo>
                <a:lnTo>
                  <a:pt x="163701" y="524104"/>
                </a:lnTo>
                <a:lnTo>
                  <a:pt x="138273" y="488322"/>
                </a:lnTo>
                <a:lnTo>
                  <a:pt x="119210" y="448381"/>
                </a:lnTo>
                <a:lnTo>
                  <a:pt x="107238" y="405006"/>
                </a:lnTo>
                <a:lnTo>
                  <a:pt x="103085" y="358921"/>
                </a:lnTo>
                <a:lnTo>
                  <a:pt x="107238" y="312838"/>
                </a:lnTo>
                <a:lnTo>
                  <a:pt x="119210" y="269464"/>
                </a:lnTo>
                <a:lnTo>
                  <a:pt x="138273" y="229524"/>
                </a:lnTo>
                <a:lnTo>
                  <a:pt x="163701" y="193741"/>
                </a:lnTo>
                <a:lnTo>
                  <a:pt x="194765" y="162841"/>
                </a:lnTo>
                <a:lnTo>
                  <a:pt x="230737" y="137546"/>
                </a:lnTo>
                <a:lnTo>
                  <a:pt x="270890" y="118581"/>
                </a:lnTo>
                <a:lnTo>
                  <a:pt x="314496" y="106672"/>
                </a:lnTo>
                <a:lnTo>
                  <a:pt x="360826" y="102541"/>
                </a:lnTo>
                <a:lnTo>
                  <a:pt x="613013" y="102541"/>
                </a:lnTo>
                <a:lnTo>
                  <a:pt x="581318" y="74789"/>
                </a:lnTo>
                <a:lnTo>
                  <a:pt x="542944" y="49006"/>
                </a:lnTo>
                <a:lnTo>
                  <a:pt x="501277" y="28207"/>
                </a:lnTo>
                <a:lnTo>
                  <a:pt x="456749" y="12821"/>
                </a:lnTo>
                <a:lnTo>
                  <a:pt x="409789" y="3276"/>
                </a:lnTo>
                <a:lnTo>
                  <a:pt x="360826" y="0"/>
                </a:lnTo>
                <a:close/>
              </a:path>
              <a:path extrusionOk="0" h="718185" w="721994">
                <a:moveTo>
                  <a:pt x="613013" y="102541"/>
                </a:moveTo>
                <a:lnTo>
                  <a:pt x="360826" y="102541"/>
                </a:lnTo>
                <a:lnTo>
                  <a:pt x="407157" y="106672"/>
                </a:lnTo>
                <a:lnTo>
                  <a:pt x="450762" y="118581"/>
                </a:lnTo>
                <a:lnTo>
                  <a:pt x="490915" y="137546"/>
                </a:lnTo>
                <a:lnTo>
                  <a:pt x="526888" y="162841"/>
                </a:lnTo>
                <a:lnTo>
                  <a:pt x="557951" y="193741"/>
                </a:lnTo>
                <a:lnTo>
                  <a:pt x="583379" y="229524"/>
                </a:lnTo>
                <a:lnTo>
                  <a:pt x="602443" y="269464"/>
                </a:lnTo>
                <a:lnTo>
                  <a:pt x="614415" y="312838"/>
                </a:lnTo>
                <a:lnTo>
                  <a:pt x="618567" y="358921"/>
                </a:lnTo>
                <a:lnTo>
                  <a:pt x="614415" y="405006"/>
                </a:lnTo>
                <a:lnTo>
                  <a:pt x="602443" y="448381"/>
                </a:lnTo>
                <a:lnTo>
                  <a:pt x="583379" y="488322"/>
                </a:lnTo>
                <a:lnTo>
                  <a:pt x="557951" y="524104"/>
                </a:lnTo>
                <a:lnTo>
                  <a:pt x="526888" y="555004"/>
                </a:lnTo>
                <a:lnTo>
                  <a:pt x="490915" y="580298"/>
                </a:lnTo>
                <a:lnTo>
                  <a:pt x="450762" y="599261"/>
                </a:lnTo>
                <a:lnTo>
                  <a:pt x="407157" y="611170"/>
                </a:lnTo>
                <a:lnTo>
                  <a:pt x="360826" y="615300"/>
                </a:lnTo>
                <a:lnTo>
                  <a:pt x="613018" y="615300"/>
                </a:lnTo>
                <a:lnTo>
                  <a:pt x="646471" y="578245"/>
                </a:lnTo>
                <a:lnTo>
                  <a:pt x="672390" y="540074"/>
                </a:lnTo>
                <a:lnTo>
                  <a:pt x="693298" y="498628"/>
                </a:lnTo>
                <a:lnTo>
                  <a:pt x="708764" y="454335"/>
                </a:lnTo>
                <a:lnTo>
                  <a:pt x="718359" y="407623"/>
                </a:lnTo>
                <a:lnTo>
                  <a:pt x="721653" y="358921"/>
                </a:lnTo>
                <a:lnTo>
                  <a:pt x="718359" y="310220"/>
                </a:lnTo>
                <a:lnTo>
                  <a:pt x="708764" y="263510"/>
                </a:lnTo>
                <a:lnTo>
                  <a:pt x="693298" y="219218"/>
                </a:lnTo>
                <a:lnTo>
                  <a:pt x="672390" y="177772"/>
                </a:lnTo>
                <a:lnTo>
                  <a:pt x="646471" y="139600"/>
                </a:lnTo>
                <a:lnTo>
                  <a:pt x="615970" y="105130"/>
                </a:lnTo>
                <a:lnTo>
                  <a:pt x="613013" y="102541"/>
                </a:lnTo>
                <a:close/>
              </a:path>
            </a:pathLst>
          </a:custGeom>
          <a:solidFill>
            <a:srgbClr val="0BD9D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9" name="Google Shape;109;p11"/>
          <p:cNvSpPr/>
          <p:nvPr/>
        </p:nvSpPr>
        <p:spPr>
          <a:xfrm>
            <a:off x="13172389" y="5256891"/>
            <a:ext cx="1340484" cy="717550"/>
          </a:xfrm>
          <a:custGeom>
            <a:rect b="b" l="l" r="r" t="t"/>
            <a:pathLst>
              <a:path extrusionOk="0" h="717550" w="1340484">
                <a:moveTo>
                  <a:pt x="649576" y="0"/>
                </a:moveTo>
                <a:lnTo>
                  <a:pt x="604333" y="2192"/>
                </a:lnTo>
                <a:lnTo>
                  <a:pt x="559217" y="6679"/>
                </a:lnTo>
                <a:lnTo>
                  <a:pt x="514323" y="13464"/>
                </a:lnTo>
                <a:lnTo>
                  <a:pt x="469746" y="22549"/>
                </a:lnTo>
                <a:lnTo>
                  <a:pt x="425583" y="33938"/>
                </a:lnTo>
                <a:lnTo>
                  <a:pt x="381928" y="47632"/>
                </a:lnTo>
                <a:lnTo>
                  <a:pt x="338877" y="63634"/>
                </a:lnTo>
                <a:lnTo>
                  <a:pt x="296526" y="81947"/>
                </a:lnTo>
                <a:lnTo>
                  <a:pt x="254968" y="102574"/>
                </a:lnTo>
                <a:lnTo>
                  <a:pt x="214301" y="125517"/>
                </a:lnTo>
                <a:lnTo>
                  <a:pt x="174619" y="150778"/>
                </a:lnTo>
                <a:lnTo>
                  <a:pt x="136017" y="178361"/>
                </a:lnTo>
                <a:lnTo>
                  <a:pt x="98592" y="208269"/>
                </a:lnTo>
                <a:lnTo>
                  <a:pt x="62437" y="240502"/>
                </a:lnTo>
                <a:lnTo>
                  <a:pt x="27831" y="274920"/>
                </a:lnTo>
                <a:lnTo>
                  <a:pt x="7160" y="307466"/>
                </a:lnTo>
                <a:lnTo>
                  <a:pt x="0" y="614878"/>
                </a:lnTo>
                <a:lnTo>
                  <a:pt x="8101" y="654802"/>
                </a:lnTo>
                <a:lnTo>
                  <a:pt x="30196" y="687402"/>
                </a:lnTo>
                <a:lnTo>
                  <a:pt x="62970" y="709381"/>
                </a:lnTo>
                <a:lnTo>
                  <a:pt x="103106" y="717441"/>
                </a:lnTo>
                <a:lnTo>
                  <a:pt x="1237166" y="717441"/>
                </a:lnTo>
                <a:lnTo>
                  <a:pt x="1277297" y="709381"/>
                </a:lnTo>
                <a:lnTo>
                  <a:pt x="1310067" y="687402"/>
                </a:lnTo>
                <a:lnTo>
                  <a:pt x="1332161" y="654802"/>
                </a:lnTo>
                <a:lnTo>
                  <a:pt x="1340262" y="614878"/>
                </a:lnTo>
                <a:lnTo>
                  <a:pt x="103085" y="614878"/>
                </a:lnTo>
                <a:lnTo>
                  <a:pt x="103085" y="344667"/>
                </a:lnTo>
                <a:lnTo>
                  <a:pt x="136924" y="311285"/>
                </a:lnTo>
                <a:lnTo>
                  <a:pt x="172273" y="280365"/>
                </a:lnTo>
                <a:lnTo>
                  <a:pt x="209017" y="251911"/>
                </a:lnTo>
                <a:lnTo>
                  <a:pt x="247040" y="225924"/>
                </a:lnTo>
                <a:lnTo>
                  <a:pt x="286226" y="202409"/>
                </a:lnTo>
                <a:lnTo>
                  <a:pt x="326461" y="181369"/>
                </a:lnTo>
                <a:lnTo>
                  <a:pt x="367627" y="162805"/>
                </a:lnTo>
                <a:lnTo>
                  <a:pt x="409610" y="146721"/>
                </a:lnTo>
                <a:lnTo>
                  <a:pt x="452294" y="133120"/>
                </a:lnTo>
                <a:lnTo>
                  <a:pt x="495563" y="122005"/>
                </a:lnTo>
                <a:lnTo>
                  <a:pt x="539301" y="113380"/>
                </a:lnTo>
                <a:lnTo>
                  <a:pt x="583394" y="107246"/>
                </a:lnTo>
                <a:lnTo>
                  <a:pt x="627724" y="103607"/>
                </a:lnTo>
                <a:lnTo>
                  <a:pt x="672178" y="102466"/>
                </a:lnTo>
                <a:lnTo>
                  <a:pt x="1085481" y="102466"/>
                </a:lnTo>
                <a:lnTo>
                  <a:pt x="1046749" y="83118"/>
                </a:lnTo>
                <a:lnTo>
                  <a:pt x="1004653" y="64772"/>
                </a:lnTo>
                <a:lnTo>
                  <a:pt x="961827" y="48698"/>
                </a:lnTo>
                <a:lnTo>
                  <a:pt x="918364" y="34898"/>
                </a:lnTo>
                <a:lnTo>
                  <a:pt x="874361" y="23374"/>
                </a:lnTo>
                <a:lnTo>
                  <a:pt x="829913" y="14130"/>
                </a:lnTo>
                <a:lnTo>
                  <a:pt x="785115" y="7168"/>
                </a:lnTo>
                <a:lnTo>
                  <a:pt x="740063" y="2490"/>
                </a:lnTo>
                <a:lnTo>
                  <a:pt x="694851" y="100"/>
                </a:lnTo>
                <a:lnTo>
                  <a:pt x="649576" y="0"/>
                </a:lnTo>
                <a:close/>
              </a:path>
              <a:path extrusionOk="0" h="717550" w="1340484">
                <a:moveTo>
                  <a:pt x="1085481" y="102466"/>
                </a:moveTo>
                <a:lnTo>
                  <a:pt x="672178" y="102466"/>
                </a:lnTo>
                <a:lnTo>
                  <a:pt x="716638" y="103825"/>
                </a:lnTo>
                <a:lnTo>
                  <a:pt x="760990" y="107688"/>
                </a:lnTo>
                <a:lnTo>
                  <a:pt x="805117" y="114059"/>
                </a:lnTo>
                <a:lnTo>
                  <a:pt x="848905" y="122938"/>
                </a:lnTo>
                <a:lnTo>
                  <a:pt x="892237" y="134331"/>
                </a:lnTo>
                <a:lnTo>
                  <a:pt x="934997" y="148239"/>
                </a:lnTo>
                <a:lnTo>
                  <a:pt x="977071" y="164665"/>
                </a:lnTo>
                <a:lnTo>
                  <a:pt x="1018342" y="183613"/>
                </a:lnTo>
                <a:lnTo>
                  <a:pt x="1058695" y="205086"/>
                </a:lnTo>
                <a:lnTo>
                  <a:pt x="1098014" y="229086"/>
                </a:lnTo>
                <a:lnTo>
                  <a:pt x="1136184" y="255616"/>
                </a:lnTo>
                <a:lnTo>
                  <a:pt x="1173088" y="284680"/>
                </a:lnTo>
                <a:lnTo>
                  <a:pt x="1208612" y="316280"/>
                </a:lnTo>
                <a:lnTo>
                  <a:pt x="1237145" y="344667"/>
                </a:lnTo>
                <a:lnTo>
                  <a:pt x="1237166" y="614878"/>
                </a:lnTo>
                <a:lnTo>
                  <a:pt x="1340262" y="614878"/>
                </a:lnTo>
                <a:lnTo>
                  <a:pt x="1340217" y="344667"/>
                </a:lnTo>
                <a:lnTo>
                  <a:pt x="1324691" y="290264"/>
                </a:lnTo>
                <a:lnTo>
                  <a:pt x="1312954" y="274920"/>
                </a:lnTo>
                <a:lnTo>
                  <a:pt x="1278626" y="240747"/>
                </a:lnTo>
                <a:lnTo>
                  <a:pt x="1242920" y="208828"/>
                </a:lnTo>
                <a:lnTo>
                  <a:pt x="1205911" y="179164"/>
                </a:lnTo>
                <a:lnTo>
                  <a:pt x="1167694" y="151758"/>
                </a:lnTo>
                <a:lnTo>
                  <a:pt x="1128365" y="126614"/>
                </a:lnTo>
                <a:lnTo>
                  <a:pt x="1088018" y="103733"/>
                </a:lnTo>
                <a:lnTo>
                  <a:pt x="1085481" y="102466"/>
                </a:lnTo>
                <a:close/>
              </a:path>
            </a:pathLst>
          </a:custGeom>
          <a:solidFill>
            <a:srgbClr val="0BD9D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2"/>
          <p:cNvSpPr/>
          <p:nvPr/>
        </p:nvSpPr>
        <p:spPr>
          <a:xfrm>
            <a:off x="18216384" y="1047095"/>
            <a:ext cx="840740" cy="796289"/>
          </a:xfrm>
          <a:custGeom>
            <a:rect b="b" l="l" r="r" t="t"/>
            <a:pathLst>
              <a:path extrusionOk="0" h="796289" w="840740">
                <a:moveTo>
                  <a:pt x="397891" y="0"/>
                </a:moveTo>
                <a:lnTo>
                  <a:pt x="351485" y="2679"/>
                </a:lnTo>
                <a:lnTo>
                  <a:pt x="306654" y="10502"/>
                </a:lnTo>
                <a:lnTo>
                  <a:pt x="263702" y="23190"/>
                </a:lnTo>
                <a:lnTo>
                  <a:pt x="222910" y="40436"/>
                </a:lnTo>
                <a:lnTo>
                  <a:pt x="184581" y="61950"/>
                </a:lnTo>
                <a:lnTo>
                  <a:pt x="149034" y="87414"/>
                </a:lnTo>
                <a:lnTo>
                  <a:pt x="116535" y="116535"/>
                </a:lnTo>
                <a:lnTo>
                  <a:pt x="87414" y="149034"/>
                </a:lnTo>
                <a:lnTo>
                  <a:pt x="61950" y="184581"/>
                </a:lnTo>
                <a:lnTo>
                  <a:pt x="40436" y="222910"/>
                </a:lnTo>
                <a:lnTo>
                  <a:pt x="23190" y="263702"/>
                </a:lnTo>
                <a:lnTo>
                  <a:pt x="10502" y="306654"/>
                </a:lnTo>
                <a:lnTo>
                  <a:pt x="2679" y="351485"/>
                </a:lnTo>
                <a:lnTo>
                  <a:pt x="0" y="397891"/>
                </a:lnTo>
                <a:lnTo>
                  <a:pt x="2679" y="444296"/>
                </a:lnTo>
                <a:lnTo>
                  <a:pt x="10502" y="489127"/>
                </a:lnTo>
                <a:lnTo>
                  <a:pt x="23190" y="532091"/>
                </a:lnTo>
                <a:lnTo>
                  <a:pt x="40436" y="572871"/>
                </a:lnTo>
                <a:lnTo>
                  <a:pt x="61950" y="611200"/>
                </a:lnTo>
                <a:lnTo>
                  <a:pt x="87414" y="646760"/>
                </a:lnTo>
                <a:lnTo>
                  <a:pt x="116535" y="679246"/>
                </a:lnTo>
                <a:lnTo>
                  <a:pt x="149034" y="708367"/>
                </a:lnTo>
                <a:lnTo>
                  <a:pt x="184581" y="733844"/>
                </a:lnTo>
                <a:lnTo>
                  <a:pt x="222910" y="755345"/>
                </a:lnTo>
                <a:lnTo>
                  <a:pt x="263702" y="772591"/>
                </a:lnTo>
                <a:lnTo>
                  <a:pt x="306654" y="785279"/>
                </a:lnTo>
                <a:lnTo>
                  <a:pt x="351485" y="793115"/>
                </a:lnTo>
                <a:lnTo>
                  <a:pt x="397891" y="795782"/>
                </a:lnTo>
                <a:lnTo>
                  <a:pt x="397891" y="0"/>
                </a:lnTo>
                <a:close/>
              </a:path>
              <a:path extrusionOk="0" h="796289" w="840740">
                <a:moveTo>
                  <a:pt x="840625" y="0"/>
                </a:moveTo>
                <a:lnTo>
                  <a:pt x="794219" y="2679"/>
                </a:lnTo>
                <a:lnTo>
                  <a:pt x="749388" y="10502"/>
                </a:lnTo>
                <a:lnTo>
                  <a:pt x="706424" y="23190"/>
                </a:lnTo>
                <a:lnTo>
                  <a:pt x="665632" y="40436"/>
                </a:lnTo>
                <a:lnTo>
                  <a:pt x="627316" y="61950"/>
                </a:lnTo>
                <a:lnTo>
                  <a:pt x="591756" y="87414"/>
                </a:lnTo>
                <a:lnTo>
                  <a:pt x="559269" y="116535"/>
                </a:lnTo>
                <a:lnTo>
                  <a:pt x="530136" y="149034"/>
                </a:lnTo>
                <a:lnTo>
                  <a:pt x="504672" y="184581"/>
                </a:lnTo>
                <a:lnTo>
                  <a:pt x="483171" y="222910"/>
                </a:lnTo>
                <a:lnTo>
                  <a:pt x="465924" y="263702"/>
                </a:lnTo>
                <a:lnTo>
                  <a:pt x="453237" y="306654"/>
                </a:lnTo>
                <a:lnTo>
                  <a:pt x="445401" y="351485"/>
                </a:lnTo>
                <a:lnTo>
                  <a:pt x="442722" y="397891"/>
                </a:lnTo>
                <a:lnTo>
                  <a:pt x="445401" y="444296"/>
                </a:lnTo>
                <a:lnTo>
                  <a:pt x="453237" y="489127"/>
                </a:lnTo>
                <a:lnTo>
                  <a:pt x="465924" y="532091"/>
                </a:lnTo>
                <a:lnTo>
                  <a:pt x="483171" y="572871"/>
                </a:lnTo>
                <a:lnTo>
                  <a:pt x="504672" y="611200"/>
                </a:lnTo>
                <a:lnTo>
                  <a:pt x="530136" y="646760"/>
                </a:lnTo>
                <a:lnTo>
                  <a:pt x="559269" y="679246"/>
                </a:lnTo>
                <a:lnTo>
                  <a:pt x="591756" y="708367"/>
                </a:lnTo>
                <a:lnTo>
                  <a:pt x="627316" y="733844"/>
                </a:lnTo>
                <a:lnTo>
                  <a:pt x="665632" y="755345"/>
                </a:lnTo>
                <a:lnTo>
                  <a:pt x="706424" y="772591"/>
                </a:lnTo>
                <a:lnTo>
                  <a:pt x="749388" y="785279"/>
                </a:lnTo>
                <a:lnTo>
                  <a:pt x="794219" y="793115"/>
                </a:lnTo>
                <a:lnTo>
                  <a:pt x="840625" y="795782"/>
                </a:lnTo>
                <a:lnTo>
                  <a:pt x="840625" y="0"/>
                </a:lnTo>
                <a:close/>
              </a:path>
            </a:pathLst>
          </a:custGeom>
          <a:solidFill>
            <a:srgbClr val="D943C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5" name="Google Shape;115;p12"/>
          <p:cNvSpPr txBox="1"/>
          <p:nvPr>
            <p:ph idx="11" type="ftr"/>
          </p:nvPr>
        </p:nvSpPr>
        <p:spPr>
          <a:xfrm>
            <a:off x="17190150" y="9822425"/>
            <a:ext cx="2163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Title presentation</a:t>
            </a:r>
            <a:endParaRPr/>
          </a:p>
        </p:txBody>
      </p:sp>
      <p:grpSp>
        <p:nvGrpSpPr>
          <p:cNvPr id="116" name="Google Shape;116;p12"/>
          <p:cNvGrpSpPr/>
          <p:nvPr/>
        </p:nvGrpSpPr>
        <p:grpSpPr>
          <a:xfrm>
            <a:off x="97325" y="0"/>
            <a:ext cx="20104893" cy="11425195"/>
            <a:chOff x="0" y="0"/>
            <a:chExt cx="20098864" cy="11308715"/>
          </a:xfrm>
        </p:grpSpPr>
        <p:sp>
          <p:nvSpPr>
            <p:cNvPr id="117" name="Google Shape;117;p12"/>
            <p:cNvSpPr/>
            <p:nvPr/>
          </p:nvSpPr>
          <p:spPr>
            <a:xfrm>
              <a:off x="0" y="0"/>
              <a:ext cx="16083280" cy="11308715"/>
            </a:xfrm>
            <a:custGeom>
              <a:rect b="b" l="l" r="r" t="t"/>
              <a:pathLst>
                <a:path extrusionOk="0" h="11308715" w="16083280">
                  <a:moveTo>
                    <a:pt x="16083279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16083279" y="11308556"/>
                  </a:lnTo>
                  <a:lnTo>
                    <a:pt x="160832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18" name="Google Shape;118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083280" y="0"/>
              <a:ext cx="4015584" cy="1130855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9" name="Google Shape;119;p12"/>
          <p:cNvPicPr preferRelativeResize="0"/>
          <p:nvPr/>
        </p:nvPicPr>
        <p:blipFill rotWithShape="1">
          <a:blip r:embed="rId4">
            <a:alphaModFix/>
          </a:blip>
          <a:srcRect b="0" l="2525" r="2516" t="0"/>
          <a:stretch/>
        </p:blipFill>
        <p:spPr>
          <a:xfrm>
            <a:off x="0" y="-2850"/>
            <a:ext cx="16253548" cy="114252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2"/>
          <p:cNvSpPr txBox="1"/>
          <p:nvPr/>
        </p:nvSpPr>
        <p:spPr>
          <a:xfrm>
            <a:off x="97325" y="198925"/>
            <a:ext cx="12633000" cy="6384300"/>
          </a:xfrm>
          <a:prstGeom prst="rect">
            <a:avLst/>
          </a:prstGeom>
          <a:solidFill>
            <a:srgbClr val="93D9E0">
              <a:alpha val="38820"/>
            </a:srgbClr>
          </a:solidFill>
          <a:ln>
            <a:noFill/>
          </a:ln>
        </p:spPr>
        <p:txBody>
          <a:bodyPr anchorCtr="0" anchor="t" bIns="0" lIns="0" spcFirstLastPara="1" rIns="0" wrap="square" tIns="430525">
            <a:spAutoFit/>
          </a:bodyPr>
          <a:lstStyle/>
          <a:p>
            <a:pPr indent="0" lvl="0" marL="12700" marR="1547495" rtl="0" algn="l">
              <a:lnSpc>
                <a:spcPct val="779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10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Głosy mieszkańców i biznesu w sprawie SCT</a:t>
            </a:r>
            <a:endParaRPr b="1" sz="10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70"/>
              </a:spcBef>
              <a:spcAft>
                <a:spcPts val="0"/>
              </a:spcAft>
              <a:buNone/>
            </a:pPr>
            <a:r>
              <a:t/>
            </a:r>
            <a:endParaRPr sz="4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2"/>
          <p:cNvSpPr/>
          <p:nvPr/>
        </p:nvSpPr>
        <p:spPr>
          <a:xfrm>
            <a:off x="18221609" y="1047495"/>
            <a:ext cx="840740" cy="796289"/>
          </a:xfrm>
          <a:custGeom>
            <a:rect b="b" l="l" r="r" t="t"/>
            <a:pathLst>
              <a:path extrusionOk="0" h="796289" w="840740">
                <a:moveTo>
                  <a:pt x="397891" y="0"/>
                </a:moveTo>
                <a:lnTo>
                  <a:pt x="351485" y="2679"/>
                </a:lnTo>
                <a:lnTo>
                  <a:pt x="306654" y="10502"/>
                </a:lnTo>
                <a:lnTo>
                  <a:pt x="263702" y="23190"/>
                </a:lnTo>
                <a:lnTo>
                  <a:pt x="222910" y="40436"/>
                </a:lnTo>
                <a:lnTo>
                  <a:pt x="184581" y="61950"/>
                </a:lnTo>
                <a:lnTo>
                  <a:pt x="149034" y="87414"/>
                </a:lnTo>
                <a:lnTo>
                  <a:pt x="116535" y="116535"/>
                </a:lnTo>
                <a:lnTo>
                  <a:pt x="87414" y="149034"/>
                </a:lnTo>
                <a:lnTo>
                  <a:pt x="61950" y="184581"/>
                </a:lnTo>
                <a:lnTo>
                  <a:pt x="40436" y="222910"/>
                </a:lnTo>
                <a:lnTo>
                  <a:pt x="23190" y="263702"/>
                </a:lnTo>
                <a:lnTo>
                  <a:pt x="10502" y="306654"/>
                </a:lnTo>
                <a:lnTo>
                  <a:pt x="2679" y="351485"/>
                </a:lnTo>
                <a:lnTo>
                  <a:pt x="0" y="397891"/>
                </a:lnTo>
                <a:lnTo>
                  <a:pt x="2679" y="444296"/>
                </a:lnTo>
                <a:lnTo>
                  <a:pt x="10502" y="489127"/>
                </a:lnTo>
                <a:lnTo>
                  <a:pt x="23190" y="532091"/>
                </a:lnTo>
                <a:lnTo>
                  <a:pt x="40436" y="572871"/>
                </a:lnTo>
                <a:lnTo>
                  <a:pt x="61950" y="611200"/>
                </a:lnTo>
                <a:lnTo>
                  <a:pt x="87414" y="646760"/>
                </a:lnTo>
                <a:lnTo>
                  <a:pt x="116535" y="679246"/>
                </a:lnTo>
                <a:lnTo>
                  <a:pt x="149034" y="708367"/>
                </a:lnTo>
                <a:lnTo>
                  <a:pt x="184581" y="733844"/>
                </a:lnTo>
                <a:lnTo>
                  <a:pt x="222910" y="755345"/>
                </a:lnTo>
                <a:lnTo>
                  <a:pt x="263702" y="772591"/>
                </a:lnTo>
                <a:lnTo>
                  <a:pt x="306654" y="785279"/>
                </a:lnTo>
                <a:lnTo>
                  <a:pt x="351485" y="793115"/>
                </a:lnTo>
                <a:lnTo>
                  <a:pt x="397891" y="795782"/>
                </a:lnTo>
                <a:lnTo>
                  <a:pt x="397891" y="0"/>
                </a:lnTo>
                <a:close/>
              </a:path>
              <a:path extrusionOk="0" h="796289" w="840740">
                <a:moveTo>
                  <a:pt x="840625" y="0"/>
                </a:moveTo>
                <a:lnTo>
                  <a:pt x="794219" y="2679"/>
                </a:lnTo>
                <a:lnTo>
                  <a:pt x="749388" y="10502"/>
                </a:lnTo>
                <a:lnTo>
                  <a:pt x="706424" y="23190"/>
                </a:lnTo>
                <a:lnTo>
                  <a:pt x="665632" y="40436"/>
                </a:lnTo>
                <a:lnTo>
                  <a:pt x="627316" y="61950"/>
                </a:lnTo>
                <a:lnTo>
                  <a:pt x="591756" y="87414"/>
                </a:lnTo>
                <a:lnTo>
                  <a:pt x="559269" y="116535"/>
                </a:lnTo>
                <a:lnTo>
                  <a:pt x="530136" y="149034"/>
                </a:lnTo>
                <a:lnTo>
                  <a:pt x="504672" y="184581"/>
                </a:lnTo>
                <a:lnTo>
                  <a:pt x="483171" y="222910"/>
                </a:lnTo>
                <a:lnTo>
                  <a:pt x="465924" y="263702"/>
                </a:lnTo>
                <a:lnTo>
                  <a:pt x="453237" y="306654"/>
                </a:lnTo>
                <a:lnTo>
                  <a:pt x="445401" y="351485"/>
                </a:lnTo>
                <a:lnTo>
                  <a:pt x="442722" y="397891"/>
                </a:lnTo>
                <a:lnTo>
                  <a:pt x="445401" y="444296"/>
                </a:lnTo>
                <a:lnTo>
                  <a:pt x="453237" y="489127"/>
                </a:lnTo>
                <a:lnTo>
                  <a:pt x="465924" y="532091"/>
                </a:lnTo>
                <a:lnTo>
                  <a:pt x="483171" y="572871"/>
                </a:lnTo>
                <a:lnTo>
                  <a:pt x="504672" y="611200"/>
                </a:lnTo>
                <a:lnTo>
                  <a:pt x="530136" y="646760"/>
                </a:lnTo>
                <a:lnTo>
                  <a:pt x="559269" y="679246"/>
                </a:lnTo>
                <a:lnTo>
                  <a:pt x="591756" y="708367"/>
                </a:lnTo>
                <a:lnTo>
                  <a:pt x="627316" y="733844"/>
                </a:lnTo>
                <a:lnTo>
                  <a:pt x="665632" y="755345"/>
                </a:lnTo>
                <a:lnTo>
                  <a:pt x="706424" y="772591"/>
                </a:lnTo>
                <a:lnTo>
                  <a:pt x="749388" y="785279"/>
                </a:lnTo>
                <a:lnTo>
                  <a:pt x="794219" y="793115"/>
                </a:lnTo>
                <a:lnTo>
                  <a:pt x="840625" y="795782"/>
                </a:lnTo>
                <a:lnTo>
                  <a:pt x="840625" y="0"/>
                </a:lnTo>
                <a:close/>
              </a:path>
            </a:pathLst>
          </a:custGeom>
          <a:solidFill>
            <a:srgbClr val="D943C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/>
          <p:nvPr/>
        </p:nvSpPr>
        <p:spPr>
          <a:xfrm>
            <a:off x="18216384" y="1047095"/>
            <a:ext cx="840740" cy="796289"/>
          </a:xfrm>
          <a:custGeom>
            <a:rect b="b" l="l" r="r" t="t"/>
            <a:pathLst>
              <a:path extrusionOk="0" h="796289" w="840740">
                <a:moveTo>
                  <a:pt x="397891" y="0"/>
                </a:moveTo>
                <a:lnTo>
                  <a:pt x="351485" y="2679"/>
                </a:lnTo>
                <a:lnTo>
                  <a:pt x="306654" y="10502"/>
                </a:lnTo>
                <a:lnTo>
                  <a:pt x="263702" y="23190"/>
                </a:lnTo>
                <a:lnTo>
                  <a:pt x="222910" y="40436"/>
                </a:lnTo>
                <a:lnTo>
                  <a:pt x="184581" y="61950"/>
                </a:lnTo>
                <a:lnTo>
                  <a:pt x="149034" y="87414"/>
                </a:lnTo>
                <a:lnTo>
                  <a:pt x="116535" y="116535"/>
                </a:lnTo>
                <a:lnTo>
                  <a:pt x="87414" y="149034"/>
                </a:lnTo>
                <a:lnTo>
                  <a:pt x="61950" y="184581"/>
                </a:lnTo>
                <a:lnTo>
                  <a:pt x="40436" y="222910"/>
                </a:lnTo>
                <a:lnTo>
                  <a:pt x="23190" y="263702"/>
                </a:lnTo>
                <a:lnTo>
                  <a:pt x="10502" y="306654"/>
                </a:lnTo>
                <a:lnTo>
                  <a:pt x="2679" y="351485"/>
                </a:lnTo>
                <a:lnTo>
                  <a:pt x="0" y="397891"/>
                </a:lnTo>
                <a:lnTo>
                  <a:pt x="2679" y="444296"/>
                </a:lnTo>
                <a:lnTo>
                  <a:pt x="10502" y="489127"/>
                </a:lnTo>
                <a:lnTo>
                  <a:pt x="23190" y="532091"/>
                </a:lnTo>
                <a:lnTo>
                  <a:pt x="40436" y="572871"/>
                </a:lnTo>
                <a:lnTo>
                  <a:pt x="61950" y="611200"/>
                </a:lnTo>
                <a:lnTo>
                  <a:pt x="87414" y="646760"/>
                </a:lnTo>
                <a:lnTo>
                  <a:pt x="116535" y="679246"/>
                </a:lnTo>
                <a:lnTo>
                  <a:pt x="149034" y="708367"/>
                </a:lnTo>
                <a:lnTo>
                  <a:pt x="184581" y="733844"/>
                </a:lnTo>
                <a:lnTo>
                  <a:pt x="222910" y="755345"/>
                </a:lnTo>
                <a:lnTo>
                  <a:pt x="263702" y="772591"/>
                </a:lnTo>
                <a:lnTo>
                  <a:pt x="306654" y="785279"/>
                </a:lnTo>
                <a:lnTo>
                  <a:pt x="351485" y="793115"/>
                </a:lnTo>
                <a:lnTo>
                  <a:pt x="397891" y="795782"/>
                </a:lnTo>
                <a:lnTo>
                  <a:pt x="397891" y="0"/>
                </a:lnTo>
                <a:close/>
              </a:path>
              <a:path extrusionOk="0" h="796289" w="840740">
                <a:moveTo>
                  <a:pt x="840625" y="0"/>
                </a:moveTo>
                <a:lnTo>
                  <a:pt x="794219" y="2679"/>
                </a:lnTo>
                <a:lnTo>
                  <a:pt x="749388" y="10502"/>
                </a:lnTo>
                <a:lnTo>
                  <a:pt x="706424" y="23190"/>
                </a:lnTo>
                <a:lnTo>
                  <a:pt x="665632" y="40436"/>
                </a:lnTo>
                <a:lnTo>
                  <a:pt x="627316" y="61950"/>
                </a:lnTo>
                <a:lnTo>
                  <a:pt x="591756" y="87414"/>
                </a:lnTo>
                <a:lnTo>
                  <a:pt x="559269" y="116535"/>
                </a:lnTo>
                <a:lnTo>
                  <a:pt x="530136" y="149034"/>
                </a:lnTo>
                <a:lnTo>
                  <a:pt x="504672" y="184581"/>
                </a:lnTo>
                <a:lnTo>
                  <a:pt x="483171" y="222910"/>
                </a:lnTo>
                <a:lnTo>
                  <a:pt x="465924" y="263702"/>
                </a:lnTo>
                <a:lnTo>
                  <a:pt x="453237" y="306654"/>
                </a:lnTo>
                <a:lnTo>
                  <a:pt x="445401" y="351485"/>
                </a:lnTo>
                <a:lnTo>
                  <a:pt x="442722" y="397891"/>
                </a:lnTo>
                <a:lnTo>
                  <a:pt x="445401" y="444296"/>
                </a:lnTo>
                <a:lnTo>
                  <a:pt x="453237" y="489127"/>
                </a:lnTo>
                <a:lnTo>
                  <a:pt x="465924" y="532091"/>
                </a:lnTo>
                <a:lnTo>
                  <a:pt x="483171" y="572871"/>
                </a:lnTo>
                <a:lnTo>
                  <a:pt x="504672" y="611200"/>
                </a:lnTo>
                <a:lnTo>
                  <a:pt x="530136" y="646760"/>
                </a:lnTo>
                <a:lnTo>
                  <a:pt x="559269" y="679246"/>
                </a:lnTo>
                <a:lnTo>
                  <a:pt x="591756" y="708367"/>
                </a:lnTo>
                <a:lnTo>
                  <a:pt x="627316" y="733844"/>
                </a:lnTo>
                <a:lnTo>
                  <a:pt x="665632" y="755345"/>
                </a:lnTo>
                <a:lnTo>
                  <a:pt x="706424" y="772591"/>
                </a:lnTo>
                <a:lnTo>
                  <a:pt x="749388" y="785279"/>
                </a:lnTo>
                <a:lnTo>
                  <a:pt x="794219" y="793115"/>
                </a:lnTo>
                <a:lnTo>
                  <a:pt x="840625" y="795782"/>
                </a:lnTo>
                <a:lnTo>
                  <a:pt x="840625" y="0"/>
                </a:lnTo>
                <a:close/>
              </a:path>
            </a:pathLst>
          </a:custGeom>
          <a:solidFill>
            <a:srgbClr val="D943C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7" name="Google Shape;127;p13"/>
          <p:cNvSpPr txBox="1"/>
          <p:nvPr>
            <p:ph idx="11" type="ftr"/>
          </p:nvPr>
        </p:nvSpPr>
        <p:spPr>
          <a:xfrm>
            <a:off x="17190150" y="9822425"/>
            <a:ext cx="2163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Title presentation</a:t>
            </a:r>
            <a:endParaRPr/>
          </a:p>
        </p:txBody>
      </p:sp>
      <p:grpSp>
        <p:nvGrpSpPr>
          <p:cNvPr id="128" name="Google Shape;128;p13"/>
          <p:cNvGrpSpPr/>
          <p:nvPr/>
        </p:nvGrpSpPr>
        <p:grpSpPr>
          <a:xfrm>
            <a:off x="97325" y="0"/>
            <a:ext cx="20104893" cy="11425195"/>
            <a:chOff x="0" y="0"/>
            <a:chExt cx="20098864" cy="11308715"/>
          </a:xfrm>
        </p:grpSpPr>
        <p:sp>
          <p:nvSpPr>
            <p:cNvPr id="129" name="Google Shape;129;p13"/>
            <p:cNvSpPr/>
            <p:nvPr/>
          </p:nvSpPr>
          <p:spPr>
            <a:xfrm>
              <a:off x="0" y="0"/>
              <a:ext cx="16083280" cy="11308715"/>
            </a:xfrm>
            <a:custGeom>
              <a:rect b="b" l="l" r="r" t="t"/>
              <a:pathLst>
                <a:path extrusionOk="0" h="11308715" w="16083280">
                  <a:moveTo>
                    <a:pt x="16083279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16083279" y="11308556"/>
                  </a:lnTo>
                  <a:lnTo>
                    <a:pt x="160832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30" name="Google Shape;130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083280" y="0"/>
              <a:ext cx="4015584" cy="1130855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3"/>
          <p:cNvPicPr preferRelativeResize="0"/>
          <p:nvPr/>
        </p:nvPicPr>
        <p:blipFill rotWithShape="1">
          <a:blip r:embed="rId4">
            <a:alphaModFix/>
          </a:blip>
          <a:srcRect b="0" l="2830" r="2830" t="0"/>
          <a:stretch/>
        </p:blipFill>
        <p:spPr>
          <a:xfrm>
            <a:off x="0" y="3644625"/>
            <a:ext cx="11064627" cy="7777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3"/>
          <p:cNvSpPr txBox="1"/>
          <p:nvPr/>
        </p:nvSpPr>
        <p:spPr>
          <a:xfrm>
            <a:off x="97325" y="198925"/>
            <a:ext cx="12633000" cy="5185200"/>
          </a:xfrm>
          <a:prstGeom prst="rect">
            <a:avLst/>
          </a:prstGeom>
          <a:solidFill>
            <a:srgbClr val="93D9E0">
              <a:alpha val="38820"/>
            </a:srgbClr>
          </a:solidFill>
          <a:ln>
            <a:noFill/>
          </a:ln>
        </p:spPr>
        <p:txBody>
          <a:bodyPr anchorCtr="0" anchor="t" bIns="0" lIns="0" spcFirstLastPara="1" rIns="0" wrap="square" tIns="430525">
            <a:spAutoFit/>
          </a:bodyPr>
          <a:lstStyle/>
          <a:p>
            <a:pPr indent="0" lvl="0" marL="12700" marR="1547495" rtl="0" algn="l">
              <a:lnSpc>
                <a:spcPct val="779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10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Kto wspiera wprowadzenie strefy?</a:t>
            </a:r>
            <a:endParaRPr b="1" sz="10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70"/>
              </a:spcBef>
              <a:spcAft>
                <a:spcPts val="0"/>
              </a:spcAft>
              <a:buNone/>
            </a:pPr>
            <a:r>
              <a:t/>
            </a:r>
            <a:endParaRPr sz="4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3"/>
          <p:cNvSpPr/>
          <p:nvPr/>
        </p:nvSpPr>
        <p:spPr>
          <a:xfrm>
            <a:off x="18221609" y="1047495"/>
            <a:ext cx="840740" cy="796289"/>
          </a:xfrm>
          <a:custGeom>
            <a:rect b="b" l="l" r="r" t="t"/>
            <a:pathLst>
              <a:path extrusionOk="0" h="796289" w="840740">
                <a:moveTo>
                  <a:pt x="397891" y="0"/>
                </a:moveTo>
                <a:lnTo>
                  <a:pt x="351485" y="2679"/>
                </a:lnTo>
                <a:lnTo>
                  <a:pt x="306654" y="10502"/>
                </a:lnTo>
                <a:lnTo>
                  <a:pt x="263702" y="23190"/>
                </a:lnTo>
                <a:lnTo>
                  <a:pt x="222910" y="40436"/>
                </a:lnTo>
                <a:lnTo>
                  <a:pt x="184581" y="61950"/>
                </a:lnTo>
                <a:lnTo>
                  <a:pt x="149034" y="87414"/>
                </a:lnTo>
                <a:lnTo>
                  <a:pt x="116535" y="116535"/>
                </a:lnTo>
                <a:lnTo>
                  <a:pt x="87414" y="149034"/>
                </a:lnTo>
                <a:lnTo>
                  <a:pt x="61950" y="184581"/>
                </a:lnTo>
                <a:lnTo>
                  <a:pt x="40436" y="222910"/>
                </a:lnTo>
                <a:lnTo>
                  <a:pt x="23190" y="263702"/>
                </a:lnTo>
                <a:lnTo>
                  <a:pt x="10502" y="306654"/>
                </a:lnTo>
                <a:lnTo>
                  <a:pt x="2679" y="351485"/>
                </a:lnTo>
                <a:lnTo>
                  <a:pt x="0" y="397891"/>
                </a:lnTo>
                <a:lnTo>
                  <a:pt x="2679" y="444296"/>
                </a:lnTo>
                <a:lnTo>
                  <a:pt x="10502" y="489127"/>
                </a:lnTo>
                <a:lnTo>
                  <a:pt x="23190" y="532091"/>
                </a:lnTo>
                <a:lnTo>
                  <a:pt x="40436" y="572871"/>
                </a:lnTo>
                <a:lnTo>
                  <a:pt x="61950" y="611200"/>
                </a:lnTo>
                <a:lnTo>
                  <a:pt x="87414" y="646760"/>
                </a:lnTo>
                <a:lnTo>
                  <a:pt x="116535" y="679246"/>
                </a:lnTo>
                <a:lnTo>
                  <a:pt x="149034" y="708367"/>
                </a:lnTo>
                <a:lnTo>
                  <a:pt x="184581" y="733844"/>
                </a:lnTo>
                <a:lnTo>
                  <a:pt x="222910" y="755345"/>
                </a:lnTo>
                <a:lnTo>
                  <a:pt x="263702" y="772591"/>
                </a:lnTo>
                <a:lnTo>
                  <a:pt x="306654" y="785279"/>
                </a:lnTo>
                <a:lnTo>
                  <a:pt x="351485" y="793115"/>
                </a:lnTo>
                <a:lnTo>
                  <a:pt x="397891" y="795782"/>
                </a:lnTo>
                <a:lnTo>
                  <a:pt x="397891" y="0"/>
                </a:lnTo>
                <a:close/>
              </a:path>
              <a:path extrusionOk="0" h="796289" w="840740">
                <a:moveTo>
                  <a:pt x="840625" y="0"/>
                </a:moveTo>
                <a:lnTo>
                  <a:pt x="794219" y="2679"/>
                </a:lnTo>
                <a:lnTo>
                  <a:pt x="749388" y="10502"/>
                </a:lnTo>
                <a:lnTo>
                  <a:pt x="706424" y="23190"/>
                </a:lnTo>
                <a:lnTo>
                  <a:pt x="665632" y="40436"/>
                </a:lnTo>
                <a:lnTo>
                  <a:pt x="627316" y="61950"/>
                </a:lnTo>
                <a:lnTo>
                  <a:pt x="591756" y="87414"/>
                </a:lnTo>
                <a:lnTo>
                  <a:pt x="559269" y="116535"/>
                </a:lnTo>
                <a:lnTo>
                  <a:pt x="530136" y="149034"/>
                </a:lnTo>
                <a:lnTo>
                  <a:pt x="504672" y="184581"/>
                </a:lnTo>
                <a:lnTo>
                  <a:pt x="483171" y="222910"/>
                </a:lnTo>
                <a:lnTo>
                  <a:pt x="465924" y="263702"/>
                </a:lnTo>
                <a:lnTo>
                  <a:pt x="453237" y="306654"/>
                </a:lnTo>
                <a:lnTo>
                  <a:pt x="445401" y="351485"/>
                </a:lnTo>
                <a:lnTo>
                  <a:pt x="442722" y="397891"/>
                </a:lnTo>
                <a:lnTo>
                  <a:pt x="445401" y="444296"/>
                </a:lnTo>
                <a:lnTo>
                  <a:pt x="453237" y="489127"/>
                </a:lnTo>
                <a:lnTo>
                  <a:pt x="465924" y="532091"/>
                </a:lnTo>
                <a:lnTo>
                  <a:pt x="483171" y="572871"/>
                </a:lnTo>
                <a:lnTo>
                  <a:pt x="504672" y="611200"/>
                </a:lnTo>
                <a:lnTo>
                  <a:pt x="530136" y="646760"/>
                </a:lnTo>
                <a:lnTo>
                  <a:pt x="559269" y="679246"/>
                </a:lnTo>
                <a:lnTo>
                  <a:pt x="591756" y="708367"/>
                </a:lnTo>
                <a:lnTo>
                  <a:pt x="627316" y="733844"/>
                </a:lnTo>
                <a:lnTo>
                  <a:pt x="665632" y="755345"/>
                </a:lnTo>
                <a:lnTo>
                  <a:pt x="706424" y="772591"/>
                </a:lnTo>
                <a:lnTo>
                  <a:pt x="749388" y="785279"/>
                </a:lnTo>
                <a:lnTo>
                  <a:pt x="794219" y="793115"/>
                </a:lnTo>
                <a:lnTo>
                  <a:pt x="840625" y="795782"/>
                </a:lnTo>
                <a:lnTo>
                  <a:pt x="840625" y="0"/>
                </a:lnTo>
                <a:close/>
              </a:path>
            </a:pathLst>
          </a:custGeom>
          <a:solidFill>
            <a:srgbClr val="D943C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4"/>
          <p:cNvGrpSpPr/>
          <p:nvPr/>
        </p:nvGrpSpPr>
        <p:grpSpPr>
          <a:xfrm>
            <a:off x="16088505" y="400"/>
            <a:ext cx="4015584" cy="11308557"/>
            <a:chOff x="16083280" y="0"/>
            <a:chExt cx="4015584" cy="11308557"/>
          </a:xfrm>
        </p:grpSpPr>
        <p:pic>
          <p:nvPicPr>
            <p:cNvPr id="139" name="Google Shape;139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083280" y="0"/>
              <a:ext cx="4015584" cy="113085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p14"/>
            <p:cNvSpPr/>
            <p:nvPr/>
          </p:nvSpPr>
          <p:spPr>
            <a:xfrm>
              <a:off x="18216384" y="1047095"/>
              <a:ext cx="840740" cy="796289"/>
            </a:xfrm>
            <a:custGeom>
              <a:rect b="b" l="l" r="r" t="t"/>
              <a:pathLst>
                <a:path extrusionOk="0" h="796289" w="840740">
                  <a:moveTo>
                    <a:pt x="397891" y="0"/>
                  </a:moveTo>
                  <a:lnTo>
                    <a:pt x="351485" y="2679"/>
                  </a:lnTo>
                  <a:lnTo>
                    <a:pt x="306654" y="10502"/>
                  </a:lnTo>
                  <a:lnTo>
                    <a:pt x="263702" y="23190"/>
                  </a:lnTo>
                  <a:lnTo>
                    <a:pt x="222910" y="40436"/>
                  </a:lnTo>
                  <a:lnTo>
                    <a:pt x="184581" y="61950"/>
                  </a:lnTo>
                  <a:lnTo>
                    <a:pt x="149034" y="87414"/>
                  </a:lnTo>
                  <a:lnTo>
                    <a:pt x="116535" y="116535"/>
                  </a:lnTo>
                  <a:lnTo>
                    <a:pt x="87414" y="149034"/>
                  </a:lnTo>
                  <a:lnTo>
                    <a:pt x="61950" y="184581"/>
                  </a:lnTo>
                  <a:lnTo>
                    <a:pt x="40436" y="222910"/>
                  </a:lnTo>
                  <a:lnTo>
                    <a:pt x="23190" y="263702"/>
                  </a:lnTo>
                  <a:lnTo>
                    <a:pt x="10502" y="306654"/>
                  </a:lnTo>
                  <a:lnTo>
                    <a:pt x="2679" y="351485"/>
                  </a:lnTo>
                  <a:lnTo>
                    <a:pt x="0" y="397891"/>
                  </a:lnTo>
                  <a:lnTo>
                    <a:pt x="2679" y="444296"/>
                  </a:lnTo>
                  <a:lnTo>
                    <a:pt x="10502" y="489127"/>
                  </a:lnTo>
                  <a:lnTo>
                    <a:pt x="23190" y="532091"/>
                  </a:lnTo>
                  <a:lnTo>
                    <a:pt x="40436" y="572871"/>
                  </a:lnTo>
                  <a:lnTo>
                    <a:pt x="61950" y="611200"/>
                  </a:lnTo>
                  <a:lnTo>
                    <a:pt x="87414" y="646760"/>
                  </a:lnTo>
                  <a:lnTo>
                    <a:pt x="116535" y="679246"/>
                  </a:lnTo>
                  <a:lnTo>
                    <a:pt x="149034" y="708367"/>
                  </a:lnTo>
                  <a:lnTo>
                    <a:pt x="184581" y="733844"/>
                  </a:lnTo>
                  <a:lnTo>
                    <a:pt x="222910" y="755345"/>
                  </a:lnTo>
                  <a:lnTo>
                    <a:pt x="263702" y="772591"/>
                  </a:lnTo>
                  <a:lnTo>
                    <a:pt x="306654" y="785279"/>
                  </a:lnTo>
                  <a:lnTo>
                    <a:pt x="351485" y="793115"/>
                  </a:lnTo>
                  <a:lnTo>
                    <a:pt x="397891" y="795782"/>
                  </a:lnTo>
                  <a:lnTo>
                    <a:pt x="397891" y="0"/>
                  </a:lnTo>
                  <a:close/>
                </a:path>
                <a:path extrusionOk="0" h="796289" w="840740">
                  <a:moveTo>
                    <a:pt x="840625" y="0"/>
                  </a:moveTo>
                  <a:lnTo>
                    <a:pt x="794219" y="2679"/>
                  </a:lnTo>
                  <a:lnTo>
                    <a:pt x="749388" y="10502"/>
                  </a:lnTo>
                  <a:lnTo>
                    <a:pt x="706424" y="23190"/>
                  </a:lnTo>
                  <a:lnTo>
                    <a:pt x="665632" y="40436"/>
                  </a:lnTo>
                  <a:lnTo>
                    <a:pt x="627316" y="61950"/>
                  </a:lnTo>
                  <a:lnTo>
                    <a:pt x="591756" y="87414"/>
                  </a:lnTo>
                  <a:lnTo>
                    <a:pt x="559269" y="116535"/>
                  </a:lnTo>
                  <a:lnTo>
                    <a:pt x="530136" y="149034"/>
                  </a:lnTo>
                  <a:lnTo>
                    <a:pt x="504672" y="184581"/>
                  </a:lnTo>
                  <a:lnTo>
                    <a:pt x="483171" y="222910"/>
                  </a:lnTo>
                  <a:lnTo>
                    <a:pt x="465924" y="263702"/>
                  </a:lnTo>
                  <a:lnTo>
                    <a:pt x="453237" y="306654"/>
                  </a:lnTo>
                  <a:lnTo>
                    <a:pt x="445401" y="351485"/>
                  </a:lnTo>
                  <a:lnTo>
                    <a:pt x="442722" y="397891"/>
                  </a:lnTo>
                  <a:lnTo>
                    <a:pt x="445401" y="444296"/>
                  </a:lnTo>
                  <a:lnTo>
                    <a:pt x="453237" y="489127"/>
                  </a:lnTo>
                  <a:lnTo>
                    <a:pt x="465924" y="532091"/>
                  </a:lnTo>
                  <a:lnTo>
                    <a:pt x="483171" y="572871"/>
                  </a:lnTo>
                  <a:lnTo>
                    <a:pt x="504672" y="611200"/>
                  </a:lnTo>
                  <a:lnTo>
                    <a:pt x="530136" y="646760"/>
                  </a:lnTo>
                  <a:lnTo>
                    <a:pt x="559269" y="679246"/>
                  </a:lnTo>
                  <a:lnTo>
                    <a:pt x="591756" y="708367"/>
                  </a:lnTo>
                  <a:lnTo>
                    <a:pt x="627316" y="733844"/>
                  </a:lnTo>
                  <a:lnTo>
                    <a:pt x="665632" y="755345"/>
                  </a:lnTo>
                  <a:lnTo>
                    <a:pt x="706424" y="772591"/>
                  </a:lnTo>
                  <a:lnTo>
                    <a:pt x="749388" y="785279"/>
                  </a:lnTo>
                  <a:lnTo>
                    <a:pt x="794219" y="793115"/>
                  </a:lnTo>
                  <a:lnTo>
                    <a:pt x="840625" y="795782"/>
                  </a:lnTo>
                  <a:lnTo>
                    <a:pt x="840625" y="0"/>
                  </a:lnTo>
                  <a:close/>
                </a:path>
              </a:pathLst>
            </a:custGeom>
            <a:solidFill>
              <a:srgbClr val="D943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41" name="Google Shape;141;p14"/>
          <p:cNvSpPr txBox="1"/>
          <p:nvPr/>
        </p:nvSpPr>
        <p:spPr>
          <a:xfrm>
            <a:off x="1073000" y="1356725"/>
            <a:ext cx="6114300" cy="3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6500">
            <a:spAutoFit/>
          </a:bodyPr>
          <a:lstStyle/>
          <a:p>
            <a:pPr indent="0" lvl="0" marL="12700" marR="5080" rtl="0" algn="l">
              <a:lnSpc>
                <a:spcPct val="11242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5700">
                <a:solidFill>
                  <a:srgbClr val="147DD9"/>
                </a:solidFill>
                <a:latin typeface="Montserrat"/>
                <a:ea typeface="Montserrat"/>
                <a:cs typeface="Montserrat"/>
                <a:sym typeface="Montserrat"/>
              </a:rPr>
              <a:t>Argumenty zwolenniczek SCT</a:t>
            </a:r>
            <a:endParaRPr sz="6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5080" rtl="0" algn="l">
              <a:lnSpc>
                <a:spcPct val="107200"/>
              </a:lnSpc>
              <a:spcBef>
                <a:spcPts val="4004"/>
              </a:spcBef>
              <a:spcAft>
                <a:spcPts val="0"/>
              </a:spcAft>
              <a:buNone/>
            </a:pPr>
            <a:r>
              <a:t/>
            </a:r>
            <a:endParaRPr sz="205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42" name="Google Shape;142;p14"/>
          <p:cNvSpPr txBox="1"/>
          <p:nvPr/>
        </p:nvSpPr>
        <p:spPr>
          <a:xfrm>
            <a:off x="0" y="8914975"/>
            <a:ext cx="120801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1600">
            <a:spAutoFit/>
          </a:bodyPr>
          <a:lstStyle/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●"/>
            </a:pPr>
            <a:r>
              <a:rPr b="1" lang="en-US" sz="2700">
                <a:solidFill>
                  <a:schemeClr val="dk2"/>
                </a:solidFill>
                <a:highlight>
                  <a:srgbClr val="93D9E0"/>
                </a:highlight>
                <a:latin typeface="Montserrat"/>
                <a:ea typeface="Montserrat"/>
                <a:cs typeface="Montserrat"/>
                <a:sym typeface="Montserrat"/>
              </a:rPr>
              <a:t>Sprawiedliwy dostęp do przestrzeni</a:t>
            </a:r>
            <a:r>
              <a:rPr b="1" lang="en-US" sz="2700">
                <a:solidFill>
                  <a:schemeClr val="dk2"/>
                </a:solidFill>
                <a:highlight>
                  <a:srgbClr val="93D9E0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2700">
              <a:solidFill>
                <a:schemeClr val="dk2"/>
              </a:solidFill>
              <a:highlight>
                <a:srgbClr val="93D9E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5080" rtl="0" algn="l">
              <a:lnSpc>
                <a:spcPct val="107200"/>
              </a:lnSpc>
              <a:spcBef>
                <a:spcPts val="1155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43" name="Google Shape;143;p14"/>
          <p:cNvSpPr txBox="1"/>
          <p:nvPr/>
        </p:nvSpPr>
        <p:spPr>
          <a:xfrm>
            <a:off x="-131125" y="7963175"/>
            <a:ext cx="6612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●"/>
            </a:pPr>
            <a:r>
              <a:rPr b="1" lang="en-US" sz="2700">
                <a:solidFill>
                  <a:schemeClr val="dk2"/>
                </a:solidFill>
                <a:highlight>
                  <a:srgbClr val="93D9E0"/>
                </a:highlight>
                <a:latin typeface="Montserrat"/>
                <a:ea typeface="Montserrat"/>
                <a:cs typeface="Montserrat"/>
                <a:sym typeface="Montserrat"/>
              </a:rPr>
              <a:t>Zrównoważony transport</a:t>
            </a:r>
            <a:endParaRPr b="1" sz="2700">
              <a:solidFill>
                <a:schemeClr val="dk2"/>
              </a:solidFill>
              <a:highlight>
                <a:srgbClr val="93D9E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4" name="Google Shape;144;p14"/>
          <p:cNvPicPr preferRelativeResize="0"/>
          <p:nvPr/>
        </p:nvPicPr>
        <p:blipFill rotWithShape="1">
          <a:blip r:embed="rId4">
            <a:alphaModFix/>
          </a:blip>
          <a:srcRect b="0" l="2830" r="2830" t="0"/>
          <a:stretch/>
        </p:blipFill>
        <p:spPr>
          <a:xfrm>
            <a:off x="6481775" y="1765813"/>
            <a:ext cx="11064627" cy="7777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4"/>
          <p:cNvSpPr txBox="1"/>
          <p:nvPr/>
        </p:nvSpPr>
        <p:spPr>
          <a:xfrm>
            <a:off x="-47500" y="5971175"/>
            <a:ext cx="8355300" cy="22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1600">
            <a:spAutoFit/>
          </a:bodyPr>
          <a:lstStyle/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●"/>
            </a:pPr>
            <a:r>
              <a:rPr b="1" lang="en-US" sz="2700">
                <a:solidFill>
                  <a:schemeClr val="dk2"/>
                </a:solidFill>
                <a:highlight>
                  <a:srgbClr val="93D9E0"/>
                </a:highlight>
                <a:latin typeface="Montserrat"/>
                <a:ea typeface="Montserrat"/>
                <a:cs typeface="Montserrat"/>
                <a:sym typeface="Montserrat"/>
              </a:rPr>
              <a:t>Zdrow</a:t>
            </a:r>
            <a:r>
              <a:rPr b="1" lang="en-US" sz="2700">
                <a:solidFill>
                  <a:schemeClr val="dk2"/>
                </a:solidFill>
                <a:highlight>
                  <a:srgbClr val="93D9E0"/>
                </a:highlight>
                <a:latin typeface="Montserrat"/>
                <a:ea typeface="Montserrat"/>
                <a:cs typeface="Montserrat"/>
                <a:sym typeface="Montserrat"/>
              </a:rPr>
              <a:t>ie, szczególnie dzieci, osób starszych</a:t>
            </a:r>
            <a:endParaRPr b="1" sz="2700">
              <a:solidFill>
                <a:schemeClr val="dk2"/>
              </a:solidFill>
              <a:highlight>
                <a:srgbClr val="93D9E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2"/>
                </a:solidFill>
                <a:highlight>
                  <a:srgbClr val="93D9E0"/>
                </a:highlight>
                <a:latin typeface="Montserrat"/>
                <a:ea typeface="Montserrat"/>
                <a:cs typeface="Montserrat"/>
                <a:sym typeface="Montserrat"/>
              </a:rPr>
              <a:t>-argument zbyt rzadko używany w debacie</a:t>
            </a:r>
            <a:endParaRPr b="1" sz="2700">
              <a:solidFill>
                <a:schemeClr val="dk2"/>
              </a:solidFill>
              <a:highlight>
                <a:srgbClr val="93D9E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dk2"/>
              </a:solidFill>
              <a:highlight>
                <a:srgbClr val="93D9E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5"/>
          <p:cNvGrpSpPr/>
          <p:nvPr/>
        </p:nvGrpSpPr>
        <p:grpSpPr>
          <a:xfrm>
            <a:off x="16088505" y="400"/>
            <a:ext cx="4015584" cy="11308557"/>
            <a:chOff x="16083280" y="0"/>
            <a:chExt cx="4015584" cy="11308557"/>
          </a:xfrm>
        </p:grpSpPr>
        <p:pic>
          <p:nvPicPr>
            <p:cNvPr id="151" name="Google Shape;151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083280" y="0"/>
              <a:ext cx="4015584" cy="113085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15"/>
            <p:cNvSpPr/>
            <p:nvPr/>
          </p:nvSpPr>
          <p:spPr>
            <a:xfrm>
              <a:off x="18216384" y="1047095"/>
              <a:ext cx="840740" cy="796289"/>
            </a:xfrm>
            <a:custGeom>
              <a:rect b="b" l="l" r="r" t="t"/>
              <a:pathLst>
                <a:path extrusionOk="0" h="796289" w="840740">
                  <a:moveTo>
                    <a:pt x="397891" y="0"/>
                  </a:moveTo>
                  <a:lnTo>
                    <a:pt x="351485" y="2679"/>
                  </a:lnTo>
                  <a:lnTo>
                    <a:pt x="306654" y="10502"/>
                  </a:lnTo>
                  <a:lnTo>
                    <a:pt x="263702" y="23190"/>
                  </a:lnTo>
                  <a:lnTo>
                    <a:pt x="222910" y="40436"/>
                  </a:lnTo>
                  <a:lnTo>
                    <a:pt x="184581" y="61950"/>
                  </a:lnTo>
                  <a:lnTo>
                    <a:pt x="149034" y="87414"/>
                  </a:lnTo>
                  <a:lnTo>
                    <a:pt x="116535" y="116535"/>
                  </a:lnTo>
                  <a:lnTo>
                    <a:pt x="87414" y="149034"/>
                  </a:lnTo>
                  <a:lnTo>
                    <a:pt x="61950" y="184581"/>
                  </a:lnTo>
                  <a:lnTo>
                    <a:pt x="40436" y="222910"/>
                  </a:lnTo>
                  <a:lnTo>
                    <a:pt x="23190" y="263702"/>
                  </a:lnTo>
                  <a:lnTo>
                    <a:pt x="10502" y="306654"/>
                  </a:lnTo>
                  <a:lnTo>
                    <a:pt x="2679" y="351485"/>
                  </a:lnTo>
                  <a:lnTo>
                    <a:pt x="0" y="397891"/>
                  </a:lnTo>
                  <a:lnTo>
                    <a:pt x="2679" y="444296"/>
                  </a:lnTo>
                  <a:lnTo>
                    <a:pt x="10502" y="489127"/>
                  </a:lnTo>
                  <a:lnTo>
                    <a:pt x="23190" y="532091"/>
                  </a:lnTo>
                  <a:lnTo>
                    <a:pt x="40436" y="572871"/>
                  </a:lnTo>
                  <a:lnTo>
                    <a:pt x="61950" y="611200"/>
                  </a:lnTo>
                  <a:lnTo>
                    <a:pt x="87414" y="646760"/>
                  </a:lnTo>
                  <a:lnTo>
                    <a:pt x="116535" y="679246"/>
                  </a:lnTo>
                  <a:lnTo>
                    <a:pt x="149034" y="708367"/>
                  </a:lnTo>
                  <a:lnTo>
                    <a:pt x="184581" y="733844"/>
                  </a:lnTo>
                  <a:lnTo>
                    <a:pt x="222910" y="755345"/>
                  </a:lnTo>
                  <a:lnTo>
                    <a:pt x="263702" y="772591"/>
                  </a:lnTo>
                  <a:lnTo>
                    <a:pt x="306654" y="785279"/>
                  </a:lnTo>
                  <a:lnTo>
                    <a:pt x="351485" y="793115"/>
                  </a:lnTo>
                  <a:lnTo>
                    <a:pt x="397891" y="795782"/>
                  </a:lnTo>
                  <a:lnTo>
                    <a:pt x="397891" y="0"/>
                  </a:lnTo>
                  <a:close/>
                </a:path>
                <a:path extrusionOk="0" h="796289" w="840740">
                  <a:moveTo>
                    <a:pt x="840625" y="0"/>
                  </a:moveTo>
                  <a:lnTo>
                    <a:pt x="794219" y="2679"/>
                  </a:lnTo>
                  <a:lnTo>
                    <a:pt x="749388" y="10502"/>
                  </a:lnTo>
                  <a:lnTo>
                    <a:pt x="706424" y="23190"/>
                  </a:lnTo>
                  <a:lnTo>
                    <a:pt x="665632" y="40436"/>
                  </a:lnTo>
                  <a:lnTo>
                    <a:pt x="627316" y="61950"/>
                  </a:lnTo>
                  <a:lnTo>
                    <a:pt x="591756" y="87414"/>
                  </a:lnTo>
                  <a:lnTo>
                    <a:pt x="559269" y="116535"/>
                  </a:lnTo>
                  <a:lnTo>
                    <a:pt x="530136" y="149034"/>
                  </a:lnTo>
                  <a:lnTo>
                    <a:pt x="504672" y="184581"/>
                  </a:lnTo>
                  <a:lnTo>
                    <a:pt x="483171" y="222910"/>
                  </a:lnTo>
                  <a:lnTo>
                    <a:pt x="465924" y="263702"/>
                  </a:lnTo>
                  <a:lnTo>
                    <a:pt x="453237" y="306654"/>
                  </a:lnTo>
                  <a:lnTo>
                    <a:pt x="445401" y="351485"/>
                  </a:lnTo>
                  <a:lnTo>
                    <a:pt x="442722" y="397891"/>
                  </a:lnTo>
                  <a:lnTo>
                    <a:pt x="445401" y="444296"/>
                  </a:lnTo>
                  <a:lnTo>
                    <a:pt x="453237" y="489127"/>
                  </a:lnTo>
                  <a:lnTo>
                    <a:pt x="465924" y="532091"/>
                  </a:lnTo>
                  <a:lnTo>
                    <a:pt x="483171" y="572871"/>
                  </a:lnTo>
                  <a:lnTo>
                    <a:pt x="504672" y="611200"/>
                  </a:lnTo>
                  <a:lnTo>
                    <a:pt x="530136" y="646760"/>
                  </a:lnTo>
                  <a:lnTo>
                    <a:pt x="559269" y="679246"/>
                  </a:lnTo>
                  <a:lnTo>
                    <a:pt x="591756" y="708367"/>
                  </a:lnTo>
                  <a:lnTo>
                    <a:pt x="627316" y="733844"/>
                  </a:lnTo>
                  <a:lnTo>
                    <a:pt x="665632" y="755345"/>
                  </a:lnTo>
                  <a:lnTo>
                    <a:pt x="706424" y="772591"/>
                  </a:lnTo>
                  <a:lnTo>
                    <a:pt x="749388" y="785279"/>
                  </a:lnTo>
                  <a:lnTo>
                    <a:pt x="794219" y="793115"/>
                  </a:lnTo>
                  <a:lnTo>
                    <a:pt x="840625" y="795782"/>
                  </a:lnTo>
                  <a:lnTo>
                    <a:pt x="840625" y="0"/>
                  </a:lnTo>
                  <a:close/>
                </a:path>
              </a:pathLst>
            </a:custGeom>
            <a:solidFill>
              <a:srgbClr val="D943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53" name="Google Shape;153;p15"/>
          <p:cNvSpPr txBox="1"/>
          <p:nvPr/>
        </p:nvSpPr>
        <p:spPr>
          <a:xfrm>
            <a:off x="1073000" y="1356725"/>
            <a:ext cx="6114300" cy="3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6500">
            <a:spAutoFit/>
          </a:bodyPr>
          <a:lstStyle/>
          <a:p>
            <a:pPr indent="0" lvl="0" marL="12700" marR="5080" rtl="0" algn="l">
              <a:lnSpc>
                <a:spcPct val="11242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5700">
                <a:solidFill>
                  <a:srgbClr val="147DD9"/>
                </a:solidFill>
                <a:latin typeface="Montserrat"/>
                <a:ea typeface="Montserrat"/>
                <a:cs typeface="Montserrat"/>
                <a:sym typeface="Montserrat"/>
              </a:rPr>
              <a:t>Argumenty przeciwników SCT</a:t>
            </a:r>
            <a:endParaRPr sz="6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5080" rtl="0" algn="l">
              <a:lnSpc>
                <a:spcPct val="107200"/>
              </a:lnSpc>
              <a:spcBef>
                <a:spcPts val="4004"/>
              </a:spcBef>
              <a:spcAft>
                <a:spcPts val="0"/>
              </a:spcAft>
              <a:buNone/>
            </a:pPr>
            <a:r>
              <a:t/>
            </a:r>
            <a:endParaRPr sz="205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54" name="Google Shape;15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7625" y="866575"/>
            <a:ext cx="10760099" cy="807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5"/>
          <p:cNvSpPr txBox="1"/>
          <p:nvPr/>
        </p:nvSpPr>
        <p:spPr>
          <a:xfrm>
            <a:off x="86610" y="5405150"/>
            <a:ext cx="88941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1600">
            <a:spAutoFit/>
          </a:bodyPr>
          <a:lstStyle/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●"/>
            </a:pPr>
            <a:r>
              <a:rPr b="1" lang="en-US" sz="2700">
                <a:solidFill>
                  <a:schemeClr val="dk2"/>
                </a:solidFill>
                <a:highlight>
                  <a:srgbClr val="93D9E0"/>
                </a:highlight>
                <a:latin typeface="Montserrat"/>
                <a:ea typeface="Montserrat"/>
                <a:cs typeface="Montserrat"/>
                <a:sym typeface="Montserrat"/>
              </a:rPr>
              <a:t>Strefa nie poprawi jakości powietrza</a:t>
            </a:r>
            <a:endParaRPr b="1" sz="2700">
              <a:solidFill>
                <a:schemeClr val="dk2"/>
              </a:solidFill>
              <a:highlight>
                <a:srgbClr val="93D9E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5080" rtl="0" algn="l">
              <a:lnSpc>
                <a:spcPct val="107200"/>
              </a:lnSpc>
              <a:spcBef>
                <a:spcPts val="1155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15"/>
          <p:cNvSpPr txBox="1"/>
          <p:nvPr/>
        </p:nvSpPr>
        <p:spPr>
          <a:xfrm>
            <a:off x="86588" y="6252848"/>
            <a:ext cx="8355300" cy="19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1600">
            <a:spAutoFit/>
          </a:bodyPr>
          <a:lstStyle/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●"/>
            </a:pPr>
            <a:r>
              <a:rPr b="1" lang="en-US" sz="2700">
                <a:solidFill>
                  <a:schemeClr val="dk2"/>
                </a:solidFill>
                <a:highlight>
                  <a:srgbClr val="93D9E0"/>
                </a:highlight>
                <a:latin typeface="Montserrat"/>
                <a:ea typeface="Montserrat"/>
                <a:cs typeface="Montserrat"/>
                <a:sym typeface="Montserrat"/>
              </a:rPr>
              <a:t>Jest narzędziem ograniczania wolności</a:t>
            </a:r>
            <a:endParaRPr b="1" sz="2700">
              <a:solidFill>
                <a:schemeClr val="dk2"/>
              </a:solidFill>
              <a:highlight>
                <a:srgbClr val="93D9E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5080" rtl="0" algn="l">
              <a:lnSpc>
                <a:spcPct val="107200"/>
              </a:lnSpc>
              <a:spcBef>
                <a:spcPts val="1155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7" name="Google Shape;157;p15"/>
          <p:cNvSpPr txBox="1"/>
          <p:nvPr/>
        </p:nvSpPr>
        <p:spPr>
          <a:xfrm>
            <a:off x="86600" y="7054457"/>
            <a:ext cx="116202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1600">
            <a:spAutoFit/>
          </a:bodyPr>
          <a:lstStyle/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●"/>
            </a:pPr>
            <a:r>
              <a:rPr b="1" lang="en-US" sz="2700">
                <a:solidFill>
                  <a:schemeClr val="dk2"/>
                </a:solidFill>
                <a:highlight>
                  <a:srgbClr val="93D9E0"/>
                </a:highlight>
                <a:latin typeface="Montserrat"/>
                <a:ea typeface="Montserrat"/>
                <a:cs typeface="Montserrat"/>
                <a:sym typeface="Montserrat"/>
              </a:rPr>
              <a:t>Jest wymysłem bogatych (tylko dla elektryków)</a:t>
            </a:r>
            <a:endParaRPr b="1" sz="2700">
              <a:solidFill>
                <a:schemeClr val="dk2"/>
              </a:solidFill>
              <a:highlight>
                <a:srgbClr val="93D9E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5080" rtl="0" algn="l">
              <a:lnSpc>
                <a:spcPct val="107200"/>
              </a:lnSpc>
              <a:spcBef>
                <a:spcPts val="1155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8" name="Google Shape;158;p15"/>
          <p:cNvSpPr txBox="1"/>
          <p:nvPr/>
        </p:nvSpPr>
        <p:spPr>
          <a:xfrm>
            <a:off x="0" y="8031253"/>
            <a:ext cx="41652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●"/>
            </a:pPr>
            <a:r>
              <a:rPr b="1" lang="en-US" sz="2700">
                <a:solidFill>
                  <a:schemeClr val="dk2"/>
                </a:solidFill>
                <a:highlight>
                  <a:srgbClr val="93D9E0"/>
                </a:highlight>
                <a:latin typeface="Montserrat"/>
                <a:ea typeface="Montserrat"/>
                <a:cs typeface="Montserrat"/>
                <a:sym typeface="Montserrat"/>
              </a:rPr>
              <a:t>Uderzy w biznes</a:t>
            </a:r>
            <a:endParaRPr b="1" sz="2700">
              <a:solidFill>
                <a:schemeClr val="dk2"/>
              </a:solidFill>
              <a:highlight>
                <a:srgbClr val="93D9E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